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4"/>
  </p:notesMasterIdLst>
  <p:sldIdLst>
    <p:sldId id="405" r:id="rId2"/>
    <p:sldId id="406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15C5"/>
    <a:srgbClr val="0000FF"/>
    <a:srgbClr val="4C4C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95" autoAdjust="0"/>
    <p:restoredTop sz="94694" autoAdjust="0"/>
  </p:normalViewPr>
  <p:slideViewPr>
    <p:cSldViewPr>
      <p:cViewPr varScale="1">
        <p:scale>
          <a:sx n="110" d="100"/>
          <a:sy n="110" d="100"/>
        </p:scale>
        <p:origin x="-168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1ACC6-1478-4753-83DC-755624038A3C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2181A-C9F6-4D43-A4C4-6B83F39A4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5392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2181A-C9F6-4D43-A4C4-6B83F39A4F2D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2814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>
            <a:off x="6820592" y="428628"/>
            <a:ext cx="2323440" cy="6000768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35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409446"/>
            <a:ext cx="7772400" cy="1470025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023248" y="3886200"/>
            <a:ext cx="5414978" cy="1042998"/>
          </a:xfrm>
        </p:spPr>
        <p:txBody>
          <a:bodyPr/>
          <a:lstStyle>
            <a:lvl1pPr marL="0" indent="0" algn="r">
              <a:buNone/>
              <a:defRPr sz="24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58082" y="274639"/>
            <a:ext cx="1328718" cy="5851525"/>
          </a:xfrm>
        </p:spPr>
        <p:txBody>
          <a:bodyPr vert="eaVert" anchor="b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28672"/>
            <a:ext cx="6900882" cy="519749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>
              <a:buNone/>
              <a:defRPr sz="1800" i="1">
                <a:solidFill>
                  <a:schemeClr val="tx1">
                    <a:tint val="85000"/>
                  </a:schemeClr>
                </a:solidFill>
              </a:defRPr>
            </a:lvl2pPr>
            <a:lvl3pPr marL="914400" indent="0">
              <a:buNone/>
              <a:defRPr sz="1600" i="1">
                <a:solidFill>
                  <a:schemeClr val="tx1">
                    <a:tint val="85000"/>
                  </a:schemeClr>
                </a:solidFill>
              </a:defRPr>
            </a:lvl3pPr>
            <a:lvl4pPr marL="13716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4pPr>
            <a:lvl5pPr marL="18288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500702"/>
            <a:ext cx="4040188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50017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5500702"/>
            <a:ext cx="4041775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0017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8219505" cy="593879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868" y="1590620"/>
            <a:ext cx="8218935" cy="45355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866111"/>
            <a:ext cx="8237260" cy="6877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3422654" cy="781052"/>
          </a:xfrm>
        </p:spPr>
        <p:txBody>
          <a:bodyPr anchor="b"/>
          <a:lstStyle>
            <a:lvl1pPr algn="r">
              <a:defRPr sz="24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8596" y="2566978"/>
            <a:ext cx="3422654" cy="804862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sz="quarter" idx="1"/>
          </p:nvPr>
        </p:nvSpPr>
        <p:spPr>
          <a:xfrm>
            <a:off x="4000496" y="928670"/>
            <a:ext cx="4500594" cy="4500570"/>
          </a:xfrm>
          <a:prstGeom prst="roundRect">
            <a:avLst>
              <a:gd name="adj" fmla="val 8501"/>
            </a:avLst>
          </a:prstGeom>
          <a:noFill/>
          <a:ln w="165100" cap="rnd" cmpd="sng">
            <a:gradFill flip="none" rotWithShape="1">
              <a:gsLst>
                <a:gs pos="0">
                  <a:schemeClr val="accent2">
                    <a:tint val="20000"/>
                  </a:schemeClr>
                </a:gs>
                <a:gs pos="100000">
                  <a:schemeClr val="accent2">
                    <a:tint val="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balanced" dir="t"/>
          </a:scene3d>
          <a:sp3d extrusionH="76200" prstMaterial="matte">
            <a:bevelT h="38100"/>
            <a:bevelB h="38100"/>
            <a:extrusionClr>
              <a:schemeClr val="bg2">
                <a:shade val="75000"/>
              </a:schemeClr>
            </a:extrusionClr>
          </a:sp3d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 flipH="1">
            <a:off x="-32" y="500042"/>
            <a:ext cx="2268129" cy="5929354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62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1" kern="1200" smtClean="0">
          <a:ln w="11430">
            <a:solidFill>
              <a:schemeClr val="tx2">
                <a:shade val="25000"/>
                <a:alpha val="75000"/>
              </a:schemeClr>
            </a:solidFill>
          </a:ln>
          <a:gradFill>
            <a:gsLst>
              <a:gs pos="0">
                <a:schemeClr val="tx2"/>
              </a:gs>
              <a:gs pos="50000">
                <a:schemeClr val="tx2"/>
              </a:gs>
              <a:gs pos="100000">
                <a:schemeClr val="tx2">
                  <a:shade val="90000"/>
                </a:schemeClr>
              </a:gs>
            </a:gsLst>
            <a:lin ang="5400000" scaled="0"/>
          </a:gradFill>
          <a:effectLst>
            <a:outerShdw blurRad="50800" dist="25400" dir="5460000" algn="tl" rotWithShape="0">
              <a:srgbClr val="000000">
                <a:alpha val="27000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tx2"/>
        </a:buClr>
        <a:buSzPct val="70000"/>
        <a:buFont typeface="Wingdings"/>
        <a:buChar char="p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140000"/>
        <a:buFont typeface="Wingdings"/>
        <a:buChar char="§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4"/>
        </a:buClr>
        <a:buSzPct val="12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5"/>
        </a:buClr>
        <a:buSzPct val="110000"/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6"/>
        </a:buClr>
        <a:buSzPct val="9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5"/>
          <p:cNvSpPr>
            <a:spLocks noChangeArrowheads="1"/>
          </p:cNvSpPr>
          <p:nvPr/>
        </p:nvSpPr>
        <p:spPr bwMode="ltGray">
          <a:xfrm>
            <a:off x="1368394" y="3501008"/>
            <a:ext cx="6407212" cy="2016224"/>
          </a:xfrm>
          <a:prstGeom prst="roundRect">
            <a:avLst>
              <a:gd name="adj" fmla="val 11921"/>
            </a:avLst>
          </a:prstGeom>
          <a:noFill/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lvl="0" algn="ctr"/>
            <a:r>
              <a:rPr lang="ko-KR" altLang="en-US" sz="6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/>
                <a:ea typeface="맑은 고딕"/>
              </a:rPr>
              <a:t>남 창 화</a:t>
            </a:r>
            <a:endParaRPr lang="en-US" altLang="ko-KR" sz="66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lvl="0" algn="ctr"/>
            <a:r>
              <a:rPr lang="en-US" altLang="ko-KR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물리치</a:t>
            </a:r>
            <a:r>
              <a:rPr lang="ko-KR" altLang="en-US" sz="3200" b="1" dirty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료</a:t>
            </a:r>
            <a:r>
              <a:rPr lang="ko-KR" altLang="en-US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학과 </a:t>
            </a:r>
            <a:r>
              <a:rPr lang="en-US" altLang="ko-KR" sz="3200" b="1" dirty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lang="ko-KR" altLang="en-US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학년</a:t>
            </a:r>
            <a:r>
              <a:rPr lang="en-US" altLang="ko-KR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2219310" y="1700808"/>
            <a:ext cx="4716016" cy="126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ko-KR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4</a:t>
            </a:r>
            <a:r>
              <a:rPr lang="ko-KR" alt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차년도 </a:t>
            </a:r>
            <a:r>
              <a:rPr lang="ko-KR" alt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주요 프로그램 </a:t>
            </a:r>
            <a:endParaRPr lang="en-US" altLang="ko-KR" sz="3200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 algn="ctr"/>
            <a:r>
              <a:rPr lang="ko-KR" alt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참여학생 발표</a:t>
            </a:r>
            <a:endParaRPr lang="en-US" altLang="ko-KR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0" y="0"/>
            <a:ext cx="9134382" cy="404664"/>
          </a:xfrm>
          <a:prstGeom prst="rect">
            <a:avLst/>
          </a:prstGeom>
          <a:solidFill>
            <a:srgbClr val="315683"/>
          </a:solidFill>
          <a:ln>
            <a:solidFill>
              <a:srgbClr val="4C4C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" y="26706"/>
            <a:ext cx="915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ko-KR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4D </a:t>
            </a:r>
            <a:r>
              <a:rPr lang="ko-KR" altLang="en-US" b="1" dirty="0" err="1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헬스케어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창의인재 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양성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사업단</a:t>
            </a:r>
            <a:endParaRPr lang="en-US" altLang="ko-KR" b="1" dirty="0">
              <a:ln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</a:ln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56222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1" name="Picture 9" descr="C:\Users\JM\Desktop\CK1\2016\사업계획서\1차취합이후\pptB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3" y="404664"/>
            <a:ext cx="9132013" cy="4441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직사각형 10"/>
          <p:cNvSpPr/>
          <p:nvPr/>
        </p:nvSpPr>
        <p:spPr>
          <a:xfrm>
            <a:off x="755576" y="1556792"/>
            <a:ext cx="7560840" cy="43106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ko-KR" altLang="en-US" sz="2000" b="1" dirty="0" err="1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프로그램명</a:t>
            </a:r>
            <a:r>
              <a:rPr lang="ko-KR" altLang="en-US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어학역량 강화 프로그램</a:t>
            </a:r>
            <a:r>
              <a:rPr lang="en-US" altLang="ko-KR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일본어 연수</a:t>
            </a:r>
            <a:r>
              <a:rPr lang="en-US" altLang="ko-KR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en-US" altLang="ko-KR" sz="2000" b="1" dirty="0">
              <a:ln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755576" y="1987856"/>
            <a:ext cx="7560840" cy="46094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ko-KR" altLang="en-US" b="1" dirty="0" smtClean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프로그</a:t>
            </a:r>
            <a:r>
              <a:rPr lang="ko-KR" altLang="en-US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램</a:t>
            </a:r>
            <a:r>
              <a:rPr lang="ko-KR" altLang="en-US" b="1" dirty="0" smtClean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소개</a:t>
            </a:r>
            <a:endParaRPr lang="en-US" altLang="ko-KR" b="1" dirty="0" smtClean="0">
              <a:solidFill>
                <a:schemeClr val="accent6">
                  <a:lumMod val="7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프로그</a:t>
            </a:r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램</a:t>
            </a: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개요</a:t>
            </a:r>
            <a:endParaRPr lang="en-US" altLang="ko-KR" b="1" dirty="0">
              <a:solidFill>
                <a:schemeClr val="accent6">
                  <a:lumMod val="7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7" name="직선 연결선 16"/>
          <p:cNvCxnSpPr/>
          <p:nvPr/>
        </p:nvCxnSpPr>
        <p:spPr>
          <a:xfrm>
            <a:off x="571472" y="1004731"/>
            <a:ext cx="8001056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" name="Picture 3" descr="C:\Users\user\AppData\Local\Microsoft\Windows\INetCache\IE\98TLC1QM\arrow-389125_960_72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" y="548680"/>
            <a:ext cx="748958" cy="48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755578" y="431496"/>
            <a:ext cx="83788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글로벌 </a:t>
            </a:r>
            <a:r>
              <a:rPr lang="ko-KR" altLang="en-US" sz="4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어학역량 강화</a:t>
            </a:r>
            <a:r>
              <a:rPr lang="en-US" altLang="ko-KR" sz="4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en-US" altLang="ko-KR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1)</a:t>
            </a:r>
            <a:endParaRPr lang="ko-KR" altLang="en-US" sz="4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22" name="직선 연결선 21"/>
          <p:cNvCxnSpPr/>
          <p:nvPr/>
        </p:nvCxnSpPr>
        <p:spPr>
          <a:xfrm>
            <a:off x="992" y="1196752"/>
            <a:ext cx="9153642" cy="0"/>
          </a:xfrm>
          <a:prstGeom prst="line">
            <a:avLst/>
          </a:prstGeom>
          <a:ln w="38100" cmpd="thinThick">
            <a:solidFill>
              <a:srgbClr val="3156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직사각형 22"/>
          <p:cNvSpPr/>
          <p:nvPr/>
        </p:nvSpPr>
        <p:spPr>
          <a:xfrm>
            <a:off x="0" y="0"/>
            <a:ext cx="9134382" cy="404664"/>
          </a:xfrm>
          <a:prstGeom prst="rect">
            <a:avLst/>
          </a:prstGeom>
          <a:solidFill>
            <a:srgbClr val="315683"/>
          </a:solidFill>
          <a:ln>
            <a:solidFill>
              <a:srgbClr val="4C4C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1" y="26706"/>
            <a:ext cx="915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ko-KR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4D </a:t>
            </a:r>
            <a:r>
              <a:rPr lang="ko-KR" altLang="en-US" b="1" dirty="0" err="1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헬스케어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창의인재 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양성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사업단</a:t>
            </a:r>
            <a:endParaRPr lang="en-US" altLang="ko-KR" b="1" dirty="0">
              <a:ln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</a:ln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5232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연꽃 당초 무늬">
  <a:themeElements>
    <a:clrScheme name="연꽃 당초 무늬">
      <a:dk1>
        <a:sysClr val="windowText" lastClr="000000"/>
      </a:dk1>
      <a:lt1>
        <a:sysClr val="window" lastClr="FFFFFF"/>
      </a:lt1>
      <a:dk2>
        <a:srgbClr val="466571"/>
      </a:dk2>
      <a:lt2>
        <a:srgbClr val="EFEFE7"/>
      </a:lt2>
      <a:accent1>
        <a:srgbClr val="D87D3A"/>
      </a:accent1>
      <a:accent2>
        <a:srgbClr val="7F8792"/>
      </a:accent2>
      <a:accent3>
        <a:srgbClr val="B5AD67"/>
      </a:accent3>
      <a:accent4>
        <a:srgbClr val="61A9B8"/>
      </a:accent4>
      <a:accent5>
        <a:srgbClr val="AB7350"/>
      </a:accent5>
      <a:accent6>
        <a:srgbClr val="889C6F"/>
      </a:accent6>
      <a:hlink>
        <a:srgbClr val="F76B04"/>
      </a:hlink>
      <a:folHlink>
        <a:srgbClr val="A3A395"/>
      </a:folHlink>
    </a:clrScheme>
    <a:fontScheme name="연꽃 당초 무늬">
      <a:maj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연꽃 당초 무늬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0000"/>
                <a:hueMod val="100000"/>
                <a:satMod val="100000"/>
              </a:schemeClr>
            </a:gs>
          </a:gsLst>
          <a:lin ang="270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254000">
              <a:schemeClr val="phClr">
                <a:tint val="100000"/>
                <a:shade val="90000"/>
                <a:hueMod val="100000"/>
                <a:satMod val="100000"/>
              </a:schemeClr>
            </a:innerShdw>
          </a:effectLst>
        </a:effectStyle>
        <a:effectStyle>
          <a:effectLst>
            <a:outerShdw blurRad="114300" dist="25400" dir="300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0" rev="5400000"/>
            </a:lightRig>
          </a:scene3d>
          <a:sp3d contourW="25400" prstMaterial="matte">
            <a:bevelT w="127000" h="127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27000" dist="25400" dir="312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400000"/>
            </a:lightRig>
          </a:scene3d>
          <a:sp3d contourW="25400" prstMaterial="powder">
            <a:bevelT w="88900" h="381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5000"/>
                <a:hueMod val="100000"/>
                <a:satMod val="100000"/>
              </a:schemeClr>
            </a:gs>
          </a:gsLst>
          <a:path path="circle">
            <a:fillToRect t="45000" r="100000" b="45000"/>
          </a:path>
        </a:gradFill>
        <a:blipFill>
          <a:blip xmlns:r="http://schemas.openxmlformats.org/officeDocument/2006/relationships" r:embed="rId1">
            <a:duotone>
              <a:srgbClr val="000000">
                <a:alpha val="27450"/>
              </a:srgbClr>
              <a:schemeClr val="phClr">
                <a:tint val="7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Scrollwork</Template>
  <TotalTime>17224</TotalTime>
  <Words>44</Words>
  <Application>Microsoft Office PowerPoint</Application>
  <PresentationFormat>화면 슬라이드 쇼(4:3)</PresentationFormat>
  <Paragraphs>11</Paragraphs>
  <Slides>2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연꽃 당초 무늬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289</cp:revision>
  <dcterms:created xsi:type="dcterms:W3CDTF">2016-12-24T05:43:44Z</dcterms:created>
  <dcterms:modified xsi:type="dcterms:W3CDTF">2018-03-19T04:39:59Z</dcterms:modified>
</cp:coreProperties>
</file>