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7A6206A-DB2A-476E-A5BB-2AD4EF40DE0E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원성현\특성화사업\기타\사업단로고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857578"/>
            <a:ext cx="2705159" cy="99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2645618"/>
            <a:ext cx="72008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0" indent="-285750">
              <a:buFont typeface="Wingdings" panose="05000000000000000000" pitchFamily="2" charset="2"/>
              <a:buChar char="Ø"/>
            </a:pPr>
            <a:endParaRPr lang="en-US" altLang="ko-KR" sz="1200" b="1" dirty="0" smtClean="0">
              <a:solidFill>
                <a:srgbClr val="0000FF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일시 </a:t>
            </a:r>
            <a:r>
              <a:rPr lang="en-US" altLang="ko-KR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: 2017</a:t>
            </a:r>
            <a:r>
              <a:rPr lang="ko-KR" altLang="en-US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년 </a:t>
            </a:r>
            <a:r>
              <a:rPr lang="en-US" altLang="ko-KR" sz="2400" b="1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4</a:t>
            </a:r>
            <a:r>
              <a:rPr lang="ko-KR" altLang="en-US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월 </a:t>
            </a:r>
            <a:r>
              <a:rPr lang="en-US" altLang="ko-KR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11</a:t>
            </a:r>
            <a:r>
              <a:rPr lang="ko-KR" altLang="en-US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일</a:t>
            </a:r>
            <a:r>
              <a:rPr lang="en-US" altLang="ko-KR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(</a:t>
            </a:r>
            <a:r>
              <a:rPr lang="ko-KR" altLang="en-US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화</a:t>
            </a:r>
            <a:r>
              <a:rPr lang="en-US" altLang="ko-KR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) 18:00</a:t>
            </a:r>
            <a:endParaRPr lang="en-US" altLang="ko-KR" sz="2400" b="1" dirty="0" smtClean="0">
              <a:solidFill>
                <a:schemeClr val="accent4">
                  <a:lumMod val="50000"/>
                </a:schemeClr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rgbClr val="7030A0"/>
                </a:solidFill>
                <a:latin typeface="+mn-ea"/>
              </a:rPr>
              <a:t>장소 </a:t>
            </a:r>
            <a:r>
              <a:rPr lang="en-US" altLang="ko-KR" sz="2400" b="1" dirty="0" smtClean="0">
                <a:solidFill>
                  <a:srgbClr val="7030A0"/>
                </a:solidFill>
                <a:latin typeface="+mn-ea"/>
              </a:rPr>
              <a:t>: </a:t>
            </a:r>
            <a:r>
              <a:rPr lang="ko-KR" altLang="en-US" sz="2400" b="1" dirty="0" smtClean="0">
                <a:solidFill>
                  <a:srgbClr val="7030A0"/>
                </a:solidFill>
                <a:latin typeface="+mn-ea"/>
              </a:rPr>
              <a:t>정보공학관 </a:t>
            </a:r>
            <a:r>
              <a:rPr lang="en-US" altLang="ko-KR" sz="2400" b="1" dirty="0" smtClean="0">
                <a:solidFill>
                  <a:srgbClr val="7030A0"/>
                </a:solidFill>
                <a:latin typeface="+mn-ea"/>
              </a:rPr>
              <a:t>206</a:t>
            </a:r>
            <a:r>
              <a:rPr lang="ko-KR" altLang="en-US" sz="2400" b="1" dirty="0" smtClean="0">
                <a:solidFill>
                  <a:srgbClr val="7030A0"/>
                </a:solidFill>
                <a:latin typeface="+mn-ea"/>
              </a:rPr>
              <a:t>호</a:t>
            </a:r>
            <a:endParaRPr lang="en-US" altLang="ko-KR" sz="2400" b="1" dirty="0" smtClean="0">
              <a:solidFill>
                <a:srgbClr val="7030A0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내용 </a:t>
            </a:r>
            <a:r>
              <a:rPr lang="en-US" altLang="ko-KR" sz="2400" b="1" dirty="0" smtClean="0">
                <a:solidFill>
                  <a:srgbClr val="0000FF"/>
                </a:solidFill>
                <a:latin typeface="+mn-ea"/>
              </a:rPr>
              <a:t>: </a:t>
            </a:r>
            <a:r>
              <a:rPr lang="en-US" altLang="ko-KR" sz="2400" b="1" dirty="0">
                <a:solidFill>
                  <a:srgbClr val="0000FF"/>
                </a:solidFill>
                <a:latin typeface="+mn-ea"/>
              </a:rPr>
              <a:t>4D-Cross </a:t>
            </a:r>
            <a:r>
              <a:rPr lang="ko-KR" altLang="en-US" sz="2400" b="1" dirty="0">
                <a:solidFill>
                  <a:srgbClr val="0000FF"/>
                </a:solidFill>
                <a:latin typeface="+mn-ea"/>
              </a:rPr>
              <a:t>아이디어 공모전 및 </a:t>
            </a:r>
            <a:r>
              <a:rPr lang="ko-KR" altLang="en-US" sz="2400" b="1" dirty="0" err="1">
                <a:solidFill>
                  <a:srgbClr val="0000FF"/>
                </a:solidFill>
                <a:latin typeface="+mn-ea"/>
              </a:rPr>
              <a:t>공모형</a:t>
            </a:r>
            <a:r>
              <a:rPr lang="ko-KR" altLang="en-US" sz="2400" b="1" dirty="0">
                <a:solidFill>
                  <a:srgbClr val="0000FF"/>
                </a:solidFill>
                <a:latin typeface="+mn-ea"/>
              </a:rPr>
              <a:t> 의료</a:t>
            </a:r>
            <a:r>
              <a:rPr lang="en-US" altLang="ko-KR" sz="2400" b="1" dirty="0">
                <a:solidFill>
                  <a:srgbClr val="0000FF"/>
                </a:solidFill>
                <a:latin typeface="+mn-ea"/>
              </a:rPr>
              <a:t>ICT </a:t>
            </a:r>
            <a:r>
              <a:rPr lang="ko-KR" altLang="en-US" sz="2400" b="1" dirty="0">
                <a:solidFill>
                  <a:srgbClr val="0000FF"/>
                </a:solidFill>
                <a:latin typeface="+mn-ea"/>
              </a:rPr>
              <a:t>현장체험 </a:t>
            </a: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프로그램 등에 </a:t>
            </a:r>
            <a:r>
              <a:rPr lang="ko-KR" altLang="en-US" sz="2400" b="1" dirty="0">
                <a:solidFill>
                  <a:srgbClr val="0000FF"/>
                </a:solidFill>
                <a:latin typeface="+mn-ea"/>
              </a:rPr>
              <a:t>관심 있는 </a:t>
            </a: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두 학과 학생들이 같이 할 수 있는 일들을 모색하기 위하여 자신의 생각을 제시하면서 상호 정보를 공유함 </a:t>
            </a:r>
            <a:endParaRPr lang="en-US" altLang="ko-KR" sz="2400" b="1" dirty="0" smtClean="0">
              <a:solidFill>
                <a:srgbClr val="0000FF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특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기사항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: 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간식 제공 </a:t>
            </a:r>
            <a:endParaRPr lang="en-US" altLang="ko-KR" sz="2400" b="1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1268760"/>
            <a:ext cx="43204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물리치료학과</a:t>
            </a:r>
            <a:endParaRPr lang="en-US" altLang="ko-KR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r>
              <a:rPr lang="ko-KR" alt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소프트웨어학과</a:t>
            </a:r>
            <a:endParaRPr lang="ko-KR" alt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5292080" y="1266134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정보교류의 시간</a:t>
            </a:r>
            <a:endParaRPr lang="en-US" altLang="ko-KR" sz="4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242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압정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압정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143</TotalTime>
  <Words>55</Words>
  <Application>Microsoft Office PowerPoint</Application>
  <PresentationFormat>화면 슬라이드 쇼(4:3)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압정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15</cp:revision>
  <cp:lastPrinted>2016-10-13T07:29:03Z</cp:lastPrinted>
  <dcterms:created xsi:type="dcterms:W3CDTF">2016-10-13T07:22:39Z</dcterms:created>
  <dcterms:modified xsi:type="dcterms:W3CDTF">2017-04-05T05:56:50Z</dcterms:modified>
</cp:coreProperties>
</file>