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"/>
  </p:notesMasterIdLst>
  <p:sldIdLst>
    <p:sldId id="405" r:id="rId2"/>
    <p:sldId id="406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5C5"/>
    <a:srgbClr val="0000FF"/>
    <a:srgbClr val="4C4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694" autoAdjust="0"/>
  </p:normalViewPr>
  <p:slideViewPr>
    <p:cSldViewPr>
      <p:cViewPr varScale="1">
        <p:scale>
          <a:sx n="110" d="100"/>
          <a:sy n="110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1ACC6-1478-4753-83DC-755624038A3C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2181A-C9F6-4D43-A4C4-6B83F39A4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5392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2181A-C9F6-4D43-A4C4-6B83F39A4F2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81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ltGray">
          <a:xfrm>
            <a:off x="1368394" y="3501008"/>
            <a:ext cx="6407212" cy="2016224"/>
          </a:xfrm>
          <a:prstGeom prst="roundRect">
            <a:avLst>
              <a:gd name="adj" fmla="val 11921"/>
            </a:avLst>
          </a:prstGeom>
          <a:noFill/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lvl="0" algn="ctr"/>
            <a:r>
              <a:rPr lang="ko-KR" altLang="en-US" sz="6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/>
              </a:rPr>
              <a:t>김 태 중</a:t>
            </a:r>
            <a:endParaRPr lang="en-US" altLang="ko-KR" sz="6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lvl="0" algn="ctr"/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소프트웨어학과 </a:t>
            </a:r>
            <a:r>
              <a:rPr lang="en-US" altLang="ko-KR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학년</a:t>
            </a:r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219310" y="1700808"/>
            <a:ext cx="4716016" cy="126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ko-K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차년도 </a:t>
            </a:r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주요 프로그램 </a:t>
            </a:r>
            <a:endParaRPr lang="en-US" altLang="ko-KR" sz="32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algn="ctr"/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참여학생 발표</a:t>
            </a:r>
            <a:endParaRPr lang="en-US" altLang="ko-KR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22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:\Users\JM\Desktop\CK1\2016\사업계획서\1차취합이후\pptB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" y="404664"/>
            <a:ext cx="9132013" cy="444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755576" y="1556792"/>
            <a:ext cx="7560840" cy="4310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ko-KR" altLang="en-US" sz="2000" b="1" dirty="0" err="1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프로그램명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한국정보처리학회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, MUE</a:t>
            </a:r>
            <a:endParaRPr lang="en-US" altLang="ko-KR" sz="2000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755576" y="1987856"/>
            <a:ext cx="7560840" cy="4609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프로그</a:t>
            </a:r>
            <a:r>
              <a:rPr lang="ko-KR" altLang="en-US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램</a:t>
            </a: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소개</a:t>
            </a:r>
            <a:endParaRPr lang="en-US" altLang="ko-KR" b="1" dirty="0" smtClean="0">
              <a:solidFill>
                <a:schemeClr val="accent6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프로그</a:t>
            </a:r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램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개요</a:t>
            </a:r>
            <a:endParaRPr lang="en-US" altLang="ko-KR" b="1" dirty="0">
              <a:solidFill>
                <a:schemeClr val="accent6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571472" y="1004731"/>
            <a:ext cx="800105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" name="Picture 3" descr="C:\Users\user\AppData\Local\Microsoft\Windows\INetCache\IE\98TLC1QM\arrow-389125_960_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" y="548680"/>
            <a:ext cx="748958" cy="48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755578" y="431496"/>
            <a:ext cx="8378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의료</a:t>
            </a:r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ICT </a:t>
            </a:r>
            <a:r>
              <a:rPr lang="ko-KR" alt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학술대회 체험</a:t>
            </a:r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(1)</a:t>
            </a:r>
            <a:endParaRPr lang="ko-KR" alt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992" y="1196752"/>
            <a:ext cx="9153642" cy="0"/>
          </a:xfrm>
          <a:prstGeom prst="line">
            <a:avLst/>
          </a:prstGeom>
          <a:ln w="38100" cmpd="thinThick">
            <a:solidFill>
              <a:srgbClr val="3156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23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17233</TotalTime>
  <Words>41</Words>
  <Application>Microsoft Office PowerPoint</Application>
  <PresentationFormat>화면 슬라이드 쇼(4:3)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연꽃 당초 무늬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290</cp:revision>
  <dcterms:created xsi:type="dcterms:W3CDTF">2016-12-24T05:43:44Z</dcterms:created>
  <dcterms:modified xsi:type="dcterms:W3CDTF">2018-03-19T04:39:44Z</dcterms:modified>
</cp:coreProperties>
</file>