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2181A-C9F6-4D43-A4C4-6B83F39A4F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8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김 태 중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소프트웨어학과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err="1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프로그램명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한국정보처리학회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 MUE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개요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의료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ICT 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학술대회 체험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(1)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52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17233</TotalTime>
  <Words>41</Words>
  <Application>Microsoft Office PowerPoint</Application>
  <PresentationFormat>화면 슬라이드 쇼(4:3)</PresentationFormat>
  <Paragraphs>11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290</cp:revision>
  <dcterms:created xsi:type="dcterms:W3CDTF">2016-12-24T05:43:44Z</dcterms:created>
  <dcterms:modified xsi:type="dcterms:W3CDTF">2018-03-19T04:39:44Z</dcterms:modified>
</cp:coreProperties>
</file>