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7A6206A-DB2A-476E-A5BB-2AD4EF40DE0E}" type="datetimeFigureOut">
              <a:rPr lang="ko-KR" altLang="en-US" smtClean="0"/>
              <a:t>2017-03-30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hwon@cup.ac.k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원성현\특성화사업\기타\사업단로고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833574"/>
            <a:ext cx="2789679" cy="102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6844" y="934598"/>
            <a:ext cx="72728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의료</a:t>
            </a:r>
            <a:r>
              <a:rPr lang="en-US" altLang="ko-KR" sz="4400" b="1" dirty="0" smtClean="0">
                <a:solidFill>
                  <a:srgbClr val="C00000"/>
                </a:solidFill>
                <a:latin typeface="+mn-ea"/>
              </a:rPr>
              <a:t>ICT </a:t>
            </a:r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현장체험 </a:t>
            </a:r>
            <a:endParaRPr lang="en-US" altLang="ko-KR" sz="4400" b="1" dirty="0" smtClean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프로그램</a:t>
            </a:r>
            <a:r>
              <a:rPr lang="en-US" altLang="ko-KR" sz="4400" b="1" dirty="0" smtClean="0">
                <a:solidFill>
                  <a:srgbClr val="C00000"/>
                </a:solidFill>
                <a:latin typeface="+mn-ea"/>
              </a:rPr>
              <a:t>(1</a:t>
            </a:r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4400" b="1" dirty="0" smtClean="0">
                <a:solidFill>
                  <a:srgbClr val="C00000"/>
                </a:solidFill>
                <a:latin typeface="+mn-ea"/>
              </a:rPr>
              <a:t>)</a:t>
            </a:r>
            <a:r>
              <a:rPr lang="ko-KR" altLang="en-US" sz="4400" b="1" dirty="0" smtClean="0">
                <a:solidFill>
                  <a:srgbClr val="C00000"/>
                </a:solidFill>
                <a:latin typeface="+mn-ea"/>
              </a:rPr>
              <a:t> 신청안내</a:t>
            </a:r>
            <a:endParaRPr lang="en-US" altLang="ko-KR" sz="4400" b="1" dirty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endParaRPr lang="en-US" altLang="ko-KR" sz="1200" b="1" dirty="0" smtClean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주</a:t>
            </a:r>
            <a:r>
              <a:rPr lang="ko-KR" altLang="en-US" sz="20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제</a:t>
            </a: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2000" b="1" dirty="0" err="1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메디컬</a:t>
            </a:r>
            <a:r>
              <a:rPr lang="en-US" altLang="ko-KR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ICT</a:t>
            </a:r>
            <a:r>
              <a:rPr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융합센터 견학</a:t>
            </a:r>
            <a:endParaRPr lang="en-US" altLang="ko-KR" sz="2000" b="1" dirty="0" smtClean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일시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: 2017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년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5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월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12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금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) 14:00~17:00, </a:t>
            </a:r>
            <a:r>
              <a:rPr lang="en-US" altLang="ko-KR" sz="2000" b="1" dirty="0">
                <a:solidFill>
                  <a:srgbClr val="0000FF"/>
                </a:solidFill>
                <a:latin typeface="+mn-ea"/>
              </a:rPr>
              <a:t>2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</a:rPr>
              <a:t>5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</a:rPr>
              <a:t>명</a:t>
            </a:r>
            <a:endParaRPr lang="en-US" altLang="ko-KR" sz="2000" b="1" dirty="0" smtClean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장소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부산대학교병원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b="1" dirty="0" err="1" smtClean="0">
                <a:solidFill>
                  <a:srgbClr val="7030A0"/>
                </a:solidFill>
                <a:latin typeface="+mn-ea"/>
              </a:rPr>
              <a:t>아미동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 소재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 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내 </a:t>
            </a:r>
            <a:r>
              <a:rPr lang="ko-KR" altLang="en-US" sz="2000" b="1" dirty="0" err="1">
                <a:solidFill>
                  <a:srgbClr val="7030A0"/>
                </a:solidFill>
                <a:latin typeface="+mn-ea"/>
              </a:rPr>
              <a:t>메</a:t>
            </a:r>
            <a:r>
              <a:rPr lang="ko-KR" altLang="en-US" sz="2000" b="1" dirty="0" err="1" smtClean="0">
                <a:solidFill>
                  <a:srgbClr val="7030A0"/>
                </a:solidFill>
                <a:latin typeface="+mn-ea"/>
              </a:rPr>
              <a:t>디컬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ICT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융합센터</a:t>
            </a:r>
            <a:endParaRPr lang="en-US" altLang="ko-KR" sz="2000" b="1" dirty="0" smtClean="0">
              <a:solidFill>
                <a:srgbClr val="7030A0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신청기간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: 2017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년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4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월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10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월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 09:00~14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금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 17:00</a:t>
            </a: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신청방법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사업단 홈페이지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(http://ck.cup.ac.kr/4d)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에서 양식을 다운받아서 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E-mail(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  <a:hlinkClick r:id="rId3"/>
              </a:rPr>
              <a:t>shwon@cup.ac.kr</a:t>
            </a:r>
            <a:r>
              <a:rPr lang="en-US" altLang="ko-KR" sz="2000" b="1" dirty="0" smtClean="0">
                <a:solidFill>
                  <a:srgbClr val="7030A0"/>
                </a:solidFill>
                <a:latin typeface="+mn-ea"/>
              </a:rPr>
              <a:t>) </a:t>
            </a:r>
            <a:r>
              <a:rPr lang="ko-KR" altLang="en-US" sz="2000" b="1" dirty="0" smtClean="0">
                <a:solidFill>
                  <a:srgbClr val="7030A0"/>
                </a:solidFill>
                <a:latin typeface="+mn-ea"/>
              </a:rPr>
              <a:t>제출</a:t>
            </a:r>
            <a:endParaRPr lang="en-US" altLang="ko-KR" sz="2000" b="1" dirty="0" smtClean="0">
              <a:solidFill>
                <a:srgbClr val="7030A0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선발방법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신청 인원이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25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명 이하면 전원 선발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넘으면 학점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학교 생활 태도 등을 감안하여 선발함</a:t>
            </a:r>
            <a:endParaRPr lang="en-US" altLang="ko-KR" sz="2000" b="1" dirty="0" smtClean="0">
              <a:solidFill>
                <a:schemeClr val="accent1">
                  <a:lumMod val="50000"/>
                </a:schemeClr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선발결과 발표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: 2017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4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월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18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일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화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)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14:00</a:t>
            </a: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마일리지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: 10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마일</a:t>
            </a:r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 </a:t>
            </a:r>
            <a:endParaRPr lang="en-US" altLang="ko-KR" sz="2000" b="1" dirty="0" smtClean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24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압정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압정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241</TotalTime>
  <Words>109</Words>
  <Application>Microsoft Office PowerPoint</Application>
  <PresentationFormat>화면 슬라이드 쇼(4:3)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압정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22</cp:revision>
  <cp:lastPrinted>2016-10-13T07:29:03Z</cp:lastPrinted>
  <dcterms:created xsi:type="dcterms:W3CDTF">2016-10-13T07:22:39Z</dcterms:created>
  <dcterms:modified xsi:type="dcterms:W3CDTF">2017-03-30T04:13:53Z</dcterms:modified>
</cp:coreProperties>
</file>