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</p:sldIdLst>
  <p:sldSz cx="9144000" cy="6858000" type="screen4x3"/>
  <p:notesSz cx="6797675" cy="992663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704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891821" y="5617774"/>
            <a:ext cx="7382935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989952" y="1016990"/>
            <a:ext cx="7179733" cy="4831643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90600" y="1009650"/>
            <a:ext cx="7179733" cy="4831643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769521" y="702069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7855433" y="749720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27201" y="1794935"/>
            <a:ext cx="5723468" cy="1828090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27200" y="3736622"/>
            <a:ext cx="5712179" cy="15240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70676" y="5357592"/>
            <a:ext cx="1213821" cy="365125"/>
          </a:xfrm>
        </p:spPr>
        <p:txBody>
          <a:bodyPr/>
          <a:lstStyle/>
          <a:p>
            <a:fld id="{17A6206A-DB2A-476E-A5BB-2AD4EF40DE0E}" type="datetimeFigureOut">
              <a:rPr lang="ko-KR" altLang="en-US" smtClean="0"/>
              <a:t>2017-03-30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74044" y="5357592"/>
            <a:ext cx="5034845" cy="365125"/>
          </a:xfr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13930" y="5357592"/>
            <a:ext cx="554023" cy="365125"/>
          </a:xfrm>
        </p:spPr>
        <p:txBody>
          <a:bodyPr/>
          <a:lstStyle>
            <a:lvl1pPr algn="ctr">
              <a:defRPr/>
            </a:lvl1pPr>
          </a:lstStyle>
          <a:p>
            <a:fld id="{25B02599-14C6-4D42-A53B-F3D493127052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6206A-DB2A-476E-A5BB-2AD4EF40DE0E}" type="datetimeFigureOut">
              <a:rPr lang="ko-KR" altLang="en-US" smtClean="0"/>
              <a:t>2017-03-30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02599-14C6-4D42-A53B-F3D493127052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1" y="925690"/>
            <a:ext cx="1430867" cy="476391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98221" y="1106312"/>
            <a:ext cx="5178779" cy="4402667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6206A-DB2A-476E-A5BB-2AD4EF40DE0E}" type="datetimeFigureOut">
              <a:rPr lang="ko-KR" altLang="en-US" smtClean="0"/>
              <a:t>2017-03-30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02599-14C6-4D42-A53B-F3D493127052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6206A-DB2A-476E-A5BB-2AD4EF40DE0E}" type="datetimeFigureOut">
              <a:rPr lang="ko-KR" altLang="en-US" smtClean="0"/>
              <a:t>2017-03-30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02599-14C6-4D42-A53B-F3D493127052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979" y="2239430"/>
            <a:ext cx="6254044" cy="1362075"/>
          </a:xfrm>
        </p:spPr>
        <p:txBody>
          <a:bodyPr anchor="b"/>
          <a:lstStyle>
            <a:lvl1pPr algn="ctr">
              <a:defRPr sz="4000" b="0" cap="none" baseline="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6267" y="3725334"/>
            <a:ext cx="6231467" cy="1309511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6206A-DB2A-476E-A5BB-2AD4EF40DE0E}" type="datetimeFigureOut">
              <a:rPr lang="ko-KR" altLang="en-US" smtClean="0"/>
              <a:t>2017-03-30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02599-14C6-4D42-A53B-F3D493127052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6206A-DB2A-476E-A5BB-2AD4EF40DE0E}" type="datetimeFigureOut">
              <a:rPr lang="ko-KR" altLang="en-US" smtClean="0"/>
              <a:t>2017-03-30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02599-14C6-4D42-A53B-F3D493127052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298448" y="2121407"/>
            <a:ext cx="3200400" cy="3602736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63440" y="2119313"/>
            <a:ext cx="3200400" cy="3605212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57869" y="2122312"/>
            <a:ext cx="2939521" cy="820208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10669" y="2122311"/>
            <a:ext cx="2944368" cy="822960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6206A-DB2A-476E-A5BB-2AD4EF40DE0E}" type="datetimeFigureOut">
              <a:rPr lang="ko-KR" altLang="en-US" smtClean="0"/>
              <a:t>2017-03-30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02599-14C6-4D42-A53B-F3D493127052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1298448" y="2944368"/>
            <a:ext cx="3227832" cy="2779776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45151" y="2944813"/>
            <a:ext cx="3227832" cy="2779776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6206A-DB2A-476E-A5BB-2AD4EF40DE0E}" type="datetimeFigureOut">
              <a:rPr lang="ko-KR" altLang="en-US" smtClean="0"/>
              <a:t>2017-03-30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02599-14C6-4D42-A53B-F3D493127052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6206A-DB2A-476E-A5BB-2AD4EF40DE0E}" type="datetimeFigureOut">
              <a:rPr lang="ko-KR" altLang="en-US" smtClean="0"/>
              <a:t>2017-03-30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02599-14C6-4D42-A53B-F3D493127052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" name="Freeform 1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 rot="60000">
            <a:off x="4471416" y="603504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 rot="21540000">
            <a:off x="749808" y="576072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8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9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8976" y="2020042"/>
            <a:ext cx="3064827" cy="1503037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rot="60000">
            <a:off x="4854291" y="1150993"/>
            <a:ext cx="3020792" cy="4625489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48125" y="3623748"/>
            <a:ext cx="3048891" cy="2100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1698" y="5885672"/>
            <a:ext cx="1213821" cy="365125"/>
          </a:xfrm>
        </p:spPr>
        <p:txBody>
          <a:bodyPr/>
          <a:lstStyle/>
          <a:p>
            <a:fld id="{17A6206A-DB2A-476E-A5BB-2AD4EF40DE0E}" type="datetimeFigureOut">
              <a:rPr lang="ko-KR" altLang="en-US" smtClean="0"/>
              <a:t>2017-03-30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54" y="5829261"/>
            <a:ext cx="3522607" cy="365125"/>
          </a:xfr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57313" y="5896961"/>
            <a:ext cx="554023" cy="365125"/>
          </a:xfrm>
        </p:spPr>
        <p:txBody>
          <a:bodyPr/>
          <a:lstStyle/>
          <a:p>
            <a:fld id="{25B02599-14C6-4D42-A53B-F3D493127052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1" name="Freeform 3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5058" y="575769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 rot="60000">
            <a:off x="4464768" y="603920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5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6424" y="2020824"/>
            <a:ext cx="3063240" cy="1499616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60000">
            <a:off x="4898615" y="1207272"/>
            <a:ext cx="2913863" cy="4539412"/>
          </a:xfrm>
          <a:ln w="101600" cap="rnd">
            <a:solidFill>
              <a:srgbClr val="FFFFFF"/>
            </a:solidFill>
          </a:ln>
          <a:effectLst>
            <a:outerShdw blurRad="889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ko-KR" altLang="en-US" smtClean="0"/>
              <a:t>그림을 추가하려면 아이콘을 클릭하십시오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52144" y="3621024"/>
            <a:ext cx="3044952" cy="210312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5936" y="5888737"/>
            <a:ext cx="1213821" cy="365125"/>
          </a:xfrm>
        </p:spPr>
        <p:txBody>
          <a:bodyPr/>
          <a:lstStyle/>
          <a:p>
            <a:fld id="{17A6206A-DB2A-476E-A5BB-2AD4EF40DE0E}" type="datetimeFigureOut">
              <a:rPr lang="ko-KR" altLang="en-US" smtClean="0"/>
              <a:t>2017-03-30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69" y="5831037"/>
            <a:ext cx="3319043" cy="365125"/>
          </a:xfr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62089" y="5900026"/>
            <a:ext cx="554023" cy="365125"/>
          </a:xfrm>
        </p:spPr>
        <p:txBody>
          <a:bodyPr/>
          <a:lstStyle/>
          <a:p>
            <a:fld id="{25B02599-14C6-4D42-A53B-F3D493127052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628650" y="6069330"/>
            <a:ext cx="792099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31520" y="575310"/>
            <a:ext cx="7696200" cy="5715000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31520" y="576072"/>
            <a:ext cx="7696200" cy="5715000"/>
          </a:xfrm>
          <a:prstGeom prst="rect">
            <a:avLst/>
          </a:prstGeom>
          <a:blipFill dpi="0" rotWithShape="1">
            <a:blip r:embed="rId13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1435684">
            <a:off x="543741" y="273091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4096196">
            <a:off x="8115079" y="298163"/>
            <a:ext cx="566928" cy="566928"/>
          </a:xfrm>
          <a:prstGeom prst="rect">
            <a:avLst/>
          </a:prstGeom>
          <a:noFill/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5023" y="817582"/>
            <a:ext cx="6965245" cy="12024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63040" y="2119257"/>
            <a:ext cx="6196405" cy="360381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54588" y="5809152"/>
            <a:ext cx="12138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17A6206A-DB2A-476E-A5BB-2AD4EF40DE0E}" type="datetimeFigureOut">
              <a:rPr lang="ko-KR" altLang="en-US" smtClean="0"/>
              <a:t>2017-03-30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4401" y="5809152"/>
            <a:ext cx="55401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70202" y="5809152"/>
            <a:ext cx="55402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25B02599-14C6-4D42-A53B-F3D493127052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eaLnBrk="1" latinLnBrk="1" hangingPunct="1">
        <a:defRPr>
          <a:solidFill>
            <a:schemeClr val="tx2"/>
          </a:solidFill>
        </a:defRPr>
      </a:lvl2pPr>
      <a:lvl3pPr eaLnBrk="1" latinLnBrk="1" hangingPunct="1">
        <a:defRPr>
          <a:solidFill>
            <a:schemeClr val="tx2"/>
          </a:solidFill>
        </a:defRPr>
      </a:lvl3pPr>
      <a:lvl4pPr eaLnBrk="1" latinLnBrk="1" hangingPunct="1">
        <a:defRPr>
          <a:solidFill>
            <a:schemeClr val="tx2"/>
          </a:solidFill>
        </a:defRPr>
      </a:lvl4pPr>
      <a:lvl5pPr eaLnBrk="1" latinLnBrk="1" hangingPunct="1">
        <a:defRPr>
          <a:solidFill>
            <a:schemeClr val="tx2"/>
          </a:solidFill>
        </a:defRPr>
      </a:lvl5pPr>
      <a:lvl6pPr eaLnBrk="1" latinLnBrk="1" hangingPunct="1">
        <a:defRPr>
          <a:solidFill>
            <a:schemeClr val="tx2"/>
          </a:solidFill>
        </a:defRPr>
      </a:lvl6pPr>
      <a:lvl7pPr eaLnBrk="1" latinLnBrk="1" hangingPunct="1">
        <a:defRPr>
          <a:solidFill>
            <a:schemeClr val="tx2"/>
          </a:solidFill>
        </a:defRPr>
      </a:lvl7pPr>
      <a:lvl8pPr eaLnBrk="1" latinLnBrk="1" hangingPunct="1">
        <a:defRPr>
          <a:solidFill>
            <a:schemeClr val="tx2"/>
          </a:solidFill>
        </a:defRPr>
      </a:lvl8pPr>
      <a:lvl9pPr eaLnBrk="1" latin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1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1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1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1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20" indent="-228600" algn="l" defTabSz="914400" rtl="0" eaLnBrk="1" latinLnBrk="1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11680" indent="-228600" algn="l" defTabSz="914400" rtl="0" eaLnBrk="1" latinLnBrk="1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defTabSz="914400" rtl="0" eaLnBrk="1" latinLnBrk="1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743200" indent="-228600" algn="l" defTabSz="914400" rtl="0" eaLnBrk="1" latinLnBrk="1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28600" algn="l" defTabSz="914400" rtl="0" eaLnBrk="1" latinLnBrk="1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shwon@cup.ac.kr" TargetMode="Externa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원성현\특성화사업\기타\사업단로고2.bmp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5856" y="5833574"/>
            <a:ext cx="2789679" cy="10244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916844" y="934598"/>
            <a:ext cx="7272808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4400" b="1" dirty="0" smtClean="0">
                <a:solidFill>
                  <a:srgbClr val="C00000"/>
                </a:solidFill>
                <a:latin typeface="+mn-ea"/>
              </a:rPr>
              <a:t>의료</a:t>
            </a:r>
            <a:r>
              <a:rPr lang="en-US" altLang="ko-KR" sz="4400" b="1" dirty="0" smtClean="0">
                <a:solidFill>
                  <a:srgbClr val="C00000"/>
                </a:solidFill>
                <a:latin typeface="+mn-ea"/>
              </a:rPr>
              <a:t>ICT </a:t>
            </a:r>
            <a:r>
              <a:rPr lang="ko-KR" altLang="en-US" sz="4400" b="1" dirty="0" smtClean="0">
                <a:solidFill>
                  <a:srgbClr val="C00000"/>
                </a:solidFill>
                <a:latin typeface="+mn-ea"/>
              </a:rPr>
              <a:t>현장체험 </a:t>
            </a:r>
            <a:endParaRPr lang="en-US" altLang="ko-KR" sz="4400" b="1" dirty="0" smtClean="0">
              <a:solidFill>
                <a:srgbClr val="C00000"/>
              </a:solidFill>
              <a:latin typeface="+mn-ea"/>
            </a:endParaRPr>
          </a:p>
          <a:p>
            <a:pPr algn="ctr"/>
            <a:r>
              <a:rPr lang="ko-KR" altLang="en-US" sz="4400" b="1" dirty="0" smtClean="0">
                <a:solidFill>
                  <a:srgbClr val="C00000"/>
                </a:solidFill>
                <a:latin typeface="+mn-ea"/>
              </a:rPr>
              <a:t>프로그램</a:t>
            </a:r>
            <a:r>
              <a:rPr lang="en-US" altLang="ko-KR" sz="4400" b="1" dirty="0" smtClean="0">
                <a:solidFill>
                  <a:srgbClr val="C00000"/>
                </a:solidFill>
                <a:latin typeface="+mn-ea"/>
              </a:rPr>
              <a:t>(1</a:t>
            </a:r>
            <a:r>
              <a:rPr lang="ko-KR" altLang="en-US" sz="4400" b="1" dirty="0" smtClean="0">
                <a:solidFill>
                  <a:srgbClr val="C00000"/>
                </a:solidFill>
                <a:latin typeface="+mn-ea"/>
              </a:rPr>
              <a:t>차</a:t>
            </a:r>
            <a:r>
              <a:rPr lang="en-US" altLang="ko-KR" sz="4400" b="1" dirty="0" smtClean="0">
                <a:solidFill>
                  <a:srgbClr val="C00000"/>
                </a:solidFill>
                <a:latin typeface="+mn-ea"/>
              </a:rPr>
              <a:t>)</a:t>
            </a:r>
            <a:r>
              <a:rPr lang="ko-KR" altLang="en-US" sz="4400" b="1" dirty="0" smtClean="0">
                <a:solidFill>
                  <a:srgbClr val="C00000"/>
                </a:solidFill>
                <a:latin typeface="+mn-ea"/>
              </a:rPr>
              <a:t> 신청안내</a:t>
            </a:r>
            <a:endParaRPr lang="en-US" altLang="ko-KR" sz="4400" b="1" dirty="0">
              <a:solidFill>
                <a:srgbClr val="0000FF"/>
              </a:solidFill>
              <a:latin typeface="+mn-ea"/>
            </a:endParaRPr>
          </a:p>
          <a:p>
            <a:pPr marL="720000" indent="-285750">
              <a:buFont typeface="Wingdings" panose="05000000000000000000" pitchFamily="2" charset="2"/>
              <a:buChar char="Ø"/>
            </a:pPr>
            <a:endParaRPr lang="en-US" altLang="ko-KR" sz="1200" b="1" dirty="0" smtClean="0">
              <a:solidFill>
                <a:srgbClr val="0000FF"/>
              </a:solidFill>
              <a:latin typeface="+mn-ea"/>
            </a:endParaRPr>
          </a:p>
          <a:p>
            <a:pPr marL="720000" indent="-285750">
              <a:buFont typeface="Wingdings" panose="05000000000000000000" pitchFamily="2" charset="2"/>
              <a:buChar char="Ø"/>
            </a:pPr>
            <a:r>
              <a:rPr lang="ko-KR" altLang="en-US" sz="2000" b="1" dirty="0" smtClean="0">
                <a:solidFill>
                  <a:schemeClr val="accent4">
                    <a:lumMod val="50000"/>
                  </a:schemeClr>
                </a:solidFill>
                <a:latin typeface="+mn-ea"/>
              </a:rPr>
              <a:t>주</a:t>
            </a:r>
            <a:r>
              <a:rPr lang="ko-KR" altLang="en-US" sz="2000" b="1" dirty="0">
                <a:solidFill>
                  <a:schemeClr val="accent4">
                    <a:lumMod val="50000"/>
                  </a:schemeClr>
                </a:solidFill>
                <a:latin typeface="+mn-ea"/>
              </a:rPr>
              <a:t>제</a:t>
            </a:r>
            <a:r>
              <a:rPr lang="ko-KR" altLang="en-US" sz="2000" b="1" dirty="0" smtClean="0">
                <a:solidFill>
                  <a:schemeClr val="accent4">
                    <a:lumMod val="50000"/>
                  </a:schemeClr>
                </a:solidFill>
                <a:latin typeface="+mn-ea"/>
              </a:rPr>
              <a:t> </a:t>
            </a:r>
            <a:r>
              <a:rPr lang="en-US" altLang="ko-KR" sz="2000" b="1" dirty="0" smtClean="0">
                <a:solidFill>
                  <a:schemeClr val="accent4">
                    <a:lumMod val="50000"/>
                  </a:schemeClr>
                </a:solidFill>
                <a:latin typeface="+mn-ea"/>
              </a:rPr>
              <a:t>: </a:t>
            </a:r>
            <a:r>
              <a:rPr lang="ko-KR" altLang="en-US" sz="2000" b="1" dirty="0" err="1" smtClean="0">
                <a:solidFill>
                  <a:schemeClr val="accent4">
                    <a:lumMod val="50000"/>
                  </a:schemeClr>
                </a:solidFill>
                <a:latin typeface="+mn-ea"/>
              </a:rPr>
              <a:t>메디컬</a:t>
            </a:r>
            <a:r>
              <a:rPr lang="en-US" altLang="ko-KR" sz="2000" b="1" dirty="0" smtClean="0">
                <a:solidFill>
                  <a:schemeClr val="accent4">
                    <a:lumMod val="50000"/>
                  </a:schemeClr>
                </a:solidFill>
                <a:latin typeface="+mn-ea"/>
              </a:rPr>
              <a:t>ICT</a:t>
            </a:r>
            <a:r>
              <a:rPr lang="ko-KR" altLang="en-US" sz="2000" b="1" dirty="0" smtClean="0">
                <a:solidFill>
                  <a:schemeClr val="accent4">
                    <a:lumMod val="50000"/>
                  </a:schemeClr>
                </a:solidFill>
                <a:latin typeface="+mn-ea"/>
              </a:rPr>
              <a:t>융합센터 견학</a:t>
            </a:r>
            <a:endParaRPr lang="en-US" altLang="ko-KR" sz="2000" b="1" dirty="0" smtClean="0">
              <a:solidFill>
                <a:schemeClr val="accent4">
                  <a:lumMod val="50000"/>
                </a:schemeClr>
              </a:solidFill>
              <a:latin typeface="+mn-ea"/>
            </a:endParaRPr>
          </a:p>
          <a:p>
            <a:pPr marL="720000" indent="-285750">
              <a:buFont typeface="Wingdings" panose="05000000000000000000" pitchFamily="2" charset="2"/>
              <a:buChar char="Ø"/>
            </a:pPr>
            <a:r>
              <a:rPr lang="ko-KR" altLang="en-US" sz="2000" b="1" dirty="0" smtClean="0">
                <a:solidFill>
                  <a:srgbClr val="0000FF"/>
                </a:solidFill>
                <a:latin typeface="+mn-ea"/>
              </a:rPr>
              <a:t>일시 </a:t>
            </a:r>
            <a:r>
              <a:rPr lang="en-US" altLang="ko-KR" sz="2000" b="1" dirty="0" smtClean="0">
                <a:solidFill>
                  <a:srgbClr val="0000FF"/>
                </a:solidFill>
                <a:latin typeface="+mn-ea"/>
              </a:rPr>
              <a:t>: 2017</a:t>
            </a:r>
            <a:r>
              <a:rPr lang="ko-KR" altLang="en-US" sz="2000" b="1" dirty="0" smtClean="0">
                <a:solidFill>
                  <a:srgbClr val="0000FF"/>
                </a:solidFill>
                <a:latin typeface="+mn-ea"/>
              </a:rPr>
              <a:t>년 </a:t>
            </a:r>
            <a:r>
              <a:rPr lang="en-US" altLang="ko-KR" sz="2000" b="1" dirty="0" smtClean="0">
                <a:solidFill>
                  <a:srgbClr val="0000FF"/>
                </a:solidFill>
                <a:latin typeface="+mn-ea"/>
              </a:rPr>
              <a:t>5</a:t>
            </a:r>
            <a:r>
              <a:rPr lang="ko-KR" altLang="en-US" sz="2000" b="1" dirty="0" smtClean="0">
                <a:solidFill>
                  <a:srgbClr val="0000FF"/>
                </a:solidFill>
                <a:latin typeface="+mn-ea"/>
              </a:rPr>
              <a:t>월 </a:t>
            </a:r>
            <a:r>
              <a:rPr lang="en-US" altLang="ko-KR" sz="2000" b="1" dirty="0" smtClean="0">
                <a:solidFill>
                  <a:srgbClr val="0000FF"/>
                </a:solidFill>
                <a:latin typeface="+mn-ea"/>
              </a:rPr>
              <a:t>12</a:t>
            </a:r>
            <a:r>
              <a:rPr lang="ko-KR" altLang="en-US" sz="2000" b="1" dirty="0" smtClean="0">
                <a:solidFill>
                  <a:srgbClr val="0000FF"/>
                </a:solidFill>
                <a:latin typeface="+mn-ea"/>
              </a:rPr>
              <a:t>일</a:t>
            </a:r>
            <a:r>
              <a:rPr lang="en-US" altLang="ko-KR" sz="2000" b="1" dirty="0" smtClean="0">
                <a:solidFill>
                  <a:srgbClr val="0000FF"/>
                </a:solidFill>
                <a:latin typeface="+mn-ea"/>
              </a:rPr>
              <a:t>(</a:t>
            </a:r>
            <a:r>
              <a:rPr lang="ko-KR" altLang="en-US" sz="2000" b="1" dirty="0" smtClean="0">
                <a:solidFill>
                  <a:srgbClr val="0000FF"/>
                </a:solidFill>
                <a:latin typeface="+mn-ea"/>
              </a:rPr>
              <a:t>금</a:t>
            </a:r>
            <a:r>
              <a:rPr lang="en-US" altLang="ko-KR" sz="2000" b="1" dirty="0" smtClean="0">
                <a:solidFill>
                  <a:srgbClr val="0000FF"/>
                </a:solidFill>
                <a:latin typeface="+mn-ea"/>
              </a:rPr>
              <a:t>) 14:00~17:00, </a:t>
            </a:r>
            <a:r>
              <a:rPr lang="en-US" altLang="ko-KR" sz="2000" b="1" dirty="0">
                <a:solidFill>
                  <a:srgbClr val="0000FF"/>
                </a:solidFill>
                <a:latin typeface="+mn-ea"/>
              </a:rPr>
              <a:t>2</a:t>
            </a:r>
            <a:r>
              <a:rPr lang="en-US" altLang="ko-KR" sz="2000" b="1" dirty="0" smtClean="0">
                <a:solidFill>
                  <a:srgbClr val="0000FF"/>
                </a:solidFill>
                <a:latin typeface="+mn-ea"/>
              </a:rPr>
              <a:t>5</a:t>
            </a:r>
            <a:r>
              <a:rPr lang="ko-KR" altLang="en-US" sz="2000" b="1" dirty="0" smtClean="0">
                <a:solidFill>
                  <a:srgbClr val="0000FF"/>
                </a:solidFill>
                <a:latin typeface="+mn-ea"/>
              </a:rPr>
              <a:t>명</a:t>
            </a:r>
            <a:endParaRPr lang="en-US" altLang="ko-KR" sz="2000" b="1" dirty="0" smtClean="0">
              <a:solidFill>
                <a:srgbClr val="0000FF"/>
              </a:solidFill>
              <a:latin typeface="+mn-ea"/>
            </a:endParaRPr>
          </a:p>
          <a:p>
            <a:pPr marL="720000" indent="-285750">
              <a:buFont typeface="Wingdings" panose="05000000000000000000" pitchFamily="2" charset="2"/>
              <a:buChar char="Ø"/>
            </a:pPr>
            <a:r>
              <a:rPr lang="ko-KR" altLang="en-US" sz="2000" b="1" dirty="0" smtClean="0">
                <a:solidFill>
                  <a:srgbClr val="7030A0"/>
                </a:solidFill>
                <a:latin typeface="+mn-ea"/>
              </a:rPr>
              <a:t>장소 </a:t>
            </a:r>
            <a:r>
              <a:rPr lang="en-US" altLang="ko-KR" sz="2000" b="1" dirty="0" smtClean="0">
                <a:solidFill>
                  <a:srgbClr val="7030A0"/>
                </a:solidFill>
                <a:latin typeface="+mn-ea"/>
              </a:rPr>
              <a:t>: </a:t>
            </a:r>
            <a:r>
              <a:rPr lang="ko-KR" altLang="en-US" sz="2000" b="1" dirty="0" smtClean="0">
                <a:solidFill>
                  <a:srgbClr val="7030A0"/>
                </a:solidFill>
                <a:latin typeface="+mn-ea"/>
              </a:rPr>
              <a:t>부산대학교병원</a:t>
            </a:r>
            <a:r>
              <a:rPr lang="en-US" altLang="ko-KR" sz="2000" b="1" dirty="0" smtClean="0">
                <a:solidFill>
                  <a:srgbClr val="7030A0"/>
                </a:solidFill>
                <a:latin typeface="+mn-ea"/>
              </a:rPr>
              <a:t>(</a:t>
            </a:r>
            <a:r>
              <a:rPr lang="ko-KR" altLang="en-US" sz="2000" b="1" dirty="0" err="1" smtClean="0">
                <a:solidFill>
                  <a:srgbClr val="7030A0"/>
                </a:solidFill>
                <a:latin typeface="+mn-ea"/>
              </a:rPr>
              <a:t>아미동</a:t>
            </a:r>
            <a:r>
              <a:rPr lang="ko-KR" altLang="en-US" sz="2000" b="1" dirty="0" smtClean="0">
                <a:solidFill>
                  <a:srgbClr val="7030A0"/>
                </a:solidFill>
                <a:latin typeface="+mn-ea"/>
              </a:rPr>
              <a:t> 소재</a:t>
            </a:r>
            <a:r>
              <a:rPr lang="en-US" altLang="ko-KR" sz="2000" b="1" dirty="0" smtClean="0">
                <a:solidFill>
                  <a:srgbClr val="7030A0"/>
                </a:solidFill>
                <a:latin typeface="+mn-ea"/>
              </a:rPr>
              <a:t>) </a:t>
            </a:r>
            <a:r>
              <a:rPr lang="ko-KR" altLang="en-US" sz="2000" b="1" dirty="0" smtClean="0">
                <a:solidFill>
                  <a:srgbClr val="7030A0"/>
                </a:solidFill>
                <a:latin typeface="+mn-ea"/>
              </a:rPr>
              <a:t>내 </a:t>
            </a:r>
            <a:r>
              <a:rPr lang="ko-KR" altLang="en-US" sz="2000" b="1" dirty="0" err="1">
                <a:solidFill>
                  <a:srgbClr val="7030A0"/>
                </a:solidFill>
                <a:latin typeface="+mn-ea"/>
              </a:rPr>
              <a:t>메</a:t>
            </a:r>
            <a:r>
              <a:rPr lang="ko-KR" altLang="en-US" sz="2000" b="1" dirty="0" err="1" smtClean="0">
                <a:solidFill>
                  <a:srgbClr val="7030A0"/>
                </a:solidFill>
                <a:latin typeface="+mn-ea"/>
              </a:rPr>
              <a:t>디컬</a:t>
            </a:r>
            <a:r>
              <a:rPr lang="en-US" altLang="ko-KR" sz="2000" b="1" dirty="0" smtClean="0">
                <a:solidFill>
                  <a:srgbClr val="7030A0"/>
                </a:solidFill>
                <a:latin typeface="+mn-ea"/>
              </a:rPr>
              <a:t>ICT</a:t>
            </a:r>
            <a:r>
              <a:rPr lang="ko-KR" altLang="en-US" sz="2000" b="1" dirty="0" smtClean="0">
                <a:solidFill>
                  <a:srgbClr val="7030A0"/>
                </a:solidFill>
                <a:latin typeface="+mn-ea"/>
              </a:rPr>
              <a:t>융합센터</a:t>
            </a:r>
            <a:endParaRPr lang="en-US" altLang="ko-KR" sz="2000" b="1" dirty="0" smtClean="0">
              <a:solidFill>
                <a:srgbClr val="7030A0"/>
              </a:solidFill>
              <a:latin typeface="+mn-ea"/>
            </a:endParaRPr>
          </a:p>
          <a:p>
            <a:pPr marL="720000" indent="-285750">
              <a:buFont typeface="Wingdings" panose="05000000000000000000" pitchFamily="2" charset="2"/>
              <a:buChar char="Ø"/>
            </a:pPr>
            <a:r>
              <a:rPr lang="ko-KR" altLang="en-US" sz="2000" b="1" dirty="0" smtClean="0">
                <a:solidFill>
                  <a:srgbClr val="7030A0"/>
                </a:solidFill>
                <a:latin typeface="+mn-ea"/>
              </a:rPr>
              <a:t>신청기간 </a:t>
            </a:r>
            <a:r>
              <a:rPr lang="en-US" altLang="ko-KR" sz="2000" b="1" dirty="0" smtClean="0">
                <a:solidFill>
                  <a:srgbClr val="7030A0"/>
                </a:solidFill>
                <a:latin typeface="+mn-ea"/>
              </a:rPr>
              <a:t>: 2017</a:t>
            </a:r>
            <a:r>
              <a:rPr lang="ko-KR" altLang="en-US" sz="2000" b="1" dirty="0" smtClean="0">
                <a:solidFill>
                  <a:srgbClr val="7030A0"/>
                </a:solidFill>
                <a:latin typeface="+mn-ea"/>
              </a:rPr>
              <a:t>년 </a:t>
            </a:r>
            <a:r>
              <a:rPr lang="en-US" altLang="ko-KR" sz="2000" b="1" dirty="0" smtClean="0">
                <a:solidFill>
                  <a:srgbClr val="7030A0"/>
                </a:solidFill>
                <a:latin typeface="+mn-ea"/>
              </a:rPr>
              <a:t>4</a:t>
            </a:r>
            <a:r>
              <a:rPr lang="ko-KR" altLang="en-US" sz="2000" b="1" dirty="0" smtClean="0">
                <a:solidFill>
                  <a:srgbClr val="7030A0"/>
                </a:solidFill>
                <a:latin typeface="+mn-ea"/>
              </a:rPr>
              <a:t>월 </a:t>
            </a:r>
            <a:r>
              <a:rPr lang="en-US" altLang="ko-KR" sz="2000" b="1" dirty="0" smtClean="0">
                <a:solidFill>
                  <a:srgbClr val="7030A0"/>
                </a:solidFill>
                <a:latin typeface="+mn-ea"/>
              </a:rPr>
              <a:t>10</a:t>
            </a:r>
            <a:r>
              <a:rPr lang="ko-KR" altLang="en-US" sz="2000" b="1" dirty="0" smtClean="0">
                <a:solidFill>
                  <a:srgbClr val="7030A0"/>
                </a:solidFill>
                <a:latin typeface="+mn-ea"/>
              </a:rPr>
              <a:t>일</a:t>
            </a:r>
            <a:r>
              <a:rPr lang="en-US" altLang="ko-KR" sz="2000" b="1" dirty="0" smtClean="0">
                <a:solidFill>
                  <a:srgbClr val="7030A0"/>
                </a:solidFill>
                <a:latin typeface="+mn-ea"/>
              </a:rPr>
              <a:t>(</a:t>
            </a:r>
            <a:r>
              <a:rPr lang="ko-KR" altLang="en-US" sz="2000" b="1" dirty="0" smtClean="0">
                <a:solidFill>
                  <a:srgbClr val="7030A0"/>
                </a:solidFill>
                <a:latin typeface="+mn-ea"/>
              </a:rPr>
              <a:t>월</a:t>
            </a:r>
            <a:r>
              <a:rPr lang="en-US" altLang="ko-KR" sz="2000" b="1" dirty="0" smtClean="0">
                <a:solidFill>
                  <a:srgbClr val="7030A0"/>
                </a:solidFill>
                <a:latin typeface="+mn-ea"/>
              </a:rPr>
              <a:t>) 09:00~14</a:t>
            </a:r>
            <a:r>
              <a:rPr lang="ko-KR" altLang="en-US" sz="2000" b="1" dirty="0" smtClean="0">
                <a:solidFill>
                  <a:srgbClr val="7030A0"/>
                </a:solidFill>
                <a:latin typeface="+mn-ea"/>
              </a:rPr>
              <a:t>일</a:t>
            </a:r>
            <a:r>
              <a:rPr lang="en-US" altLang="ko-KR" sz="2000" b="1" dirty="0" smtClean="0">
                <a:solidFill>
                  <a:srgbClr val="7030A0"/>
                </a:solidFill>
                <a:latin typeface="+mn-ea"/>
              </a:rPr>
              <a:t>(</a:t>
            </a:r>
            <a:r>
              <a:rPr lang="ko-KR" altLang="en-US" sz="2000" b="1" dirty="0" smtClean="0">
                <a:solidFill>
                  <a:srgbClr val="7030A0"/>
                </a:solidFill>
                <a:latin typeface="+mn-ea"/>
              </a:rPr>
              <a:t>금</a:t>
            </a:r>
            <a:r>
              <a:rPr lang="en-US" altLang="ko-KR" sz="2000" b="1" dirty="0" smtClean="0">
                <a:solidFill>
                  <a:srgbClr val="7030A0"/>
                </a:solidFill>
                <a:latin typeface="+mn-ea"/>
              </a:rPr>
              <a:t>) 17:00</a:t>
            </a:r>
          </a:p>
          <a:p>
            <a:pPr marL="720000" indent="-285750">
              <a:buFont typeface="Wingdings" panose="05000000000000000000" pitchFamily="2" charset="2"/>
              <a:buChar char="Ø"/>
            </a:pPr>
            <a:r>
              <a:rPr lang="ko-KR" altLang="en-US" sz="2000" b="1" dirty="0" smtClean="0">
                <a:solidFill>
                  <a:srgbClr val="7030A0"/>
                </a:solidFill>
                <a:latin typeface="+mn-ea"/>
              </a:rPr>
              <a:t>신청방법 </a:t>
            </a:r>
            <a:r>
              <a:rPr lang="en-US" altLang="ko-KR" sz="2000" b="1" dirty="0" smtClean="0">
                <a:solidFill>
                  <a:srgbClr val="7030A0"/>
                </a:solidFill>
                <a:latin typeface="+mn-ea"/>
              </a:rPr>
              <a:t>: </a:t>
            </a:r>
            <a:r>
              <a:rPr lang="ko-KR" altLang="en-US" sz="2000" b="1" dirty="0" smtClean="0">
                <a:solidFill>
                  <a:srgbClr val="7030A0"/>
                </a:solidFill>
                <a:latin typeface="+mn-ea"/>
              </a:rPr>
              <a:t>사업단 홈페이지</a:t>
            </a:r>
            <a:r>
              <a:rPr lang="en-US" altLang="ko-KR" sz="2000" b="1" dirty="0" smtClean="0">
                <a:solidFill>
                  <a:srgbClr val="7030A0"/>
                </a:solidFill>
                <a:latin typeface="+mn-ea"/>
              </a:rPr>
              <a:t>(http://ck.cup.ac.kr/4d)</a:t>
            </a:r>
            <a:r>
              <a:rPr lang="ko-KR" altLang="en-US" sz="2000" b="1" dirty="0" smtClean="0">
                <a:solidFill>
                  <a:srgbClr val="7030A0"/>
                </a:solidFill>
                <a:latin typeface="+mn-ea"/>
              </a:rPr>
              <a:t>에서 양식을 다운받아서 </a:t>
            </a:r>
            <a:r>
              <a:rPr lang="en-US" altLang="ko-KR" sz="2000" b="1" dirty="0" smtClean="0">
                <a:solidFill>
                  <a:srgbClr val="7030A0"/>
                </a:solidFill>
                <a:latin typeface="+mn-ea"/>
              </a:rPr>
              <a:t>E-mail(</a:t>
            </a:r>
            <a:r>
              <a:rPr lang="en-US" altLang="ko-KR" sz="2000" b="1" dirty="0" smtClean="0">
                <a:solidFill>
                  <a:srgbClr val="7030A0"/>
                </a:solidFill>
                <a:latin typeface="+mn-ea"/>
                <a:hlinkClick r:id="rId3"/>
              </a:rPr>
              <a:t>shwon@cup.ac.kr</a:t>
            </a:r>
            <a:r>
              <a:rPr lang="en-US" altLang="ko-KR" sz="2000" b="1" dirty="0" smtClean="0">
                <a:solidFill>
                  <a:srgbClr val="7030A0"/>
                </a:solidFill>
                <a:latin typeface="+mn-ea"/>
              </a:rPr>
              <a:t>) </a:t>
            </a:r>
            <a:r>
              <a:rPr lang="ko-KR" altLang="en-US" sz="2000" b="1" dirty="0" smtClean="0">
                <a:solidFill>
                  <a:srgbClr val="7030A0"/>
                </a:solidFill>
                <a:latin typeface="+mn-ea"/>
              </a:rPr>
              <a:t>제출</a:t>
            </a:r>
            <a:endParaRPr lang="en-US" altLang="ko-KR" sz="2000" b="1" dirty="0" smtClean="0">
              <a:solidFill>
                <a:srgbClr val="7030A0"/>
              </a:solidFill>
              <a:latin typeface="+mn-ea"/>
            </a:endParaRPr>
          </a:p>
          <a:p>
            <a:pPr marL="720000" indent="-285750">
              <a:buFont typeface="Wingdings" panose="05000000000000000000" pitchFamily="2" charset="2"/>
              <a:buChar char="Ø"/>
            </a:pPr>
            <a:r>
              <a:rPr lang="ko-KR" altLang="en-US" sz="2000" b="1" dirty="0" smtClean="0">
                <a:solidFill>
                  <a:schemeClr val="accent1">
                    <a:lumMod val="50000"/>
                  </a:schemeClr>
                </a:solidFill>
                <a:latin typeface="+mn-ea"/>
              </a:rPr>
              <a:t>선발방법 </a:t>
            </a:r>
            <a:r>
              <a:rPr lang="en-US" altLang="ko-KR" sz="2000" b="1" dirty="0" smtClean="0">
                <a:solidFill>
                  <a:schemeClr val="accent1">
                    <a:lumMod val="50000"/>
                  </a:schemeClr>
                </a:solidFill>
                <a:latin typeface="+mn-ea"/>
              </a:rPr>
              <a:t>: </a:t>
            </a:r>
            <a:r>
              <a:rPr lang="ko-KR" altLang="en-US" sz="2000" b="1" dirty="0" smtClean="0">
                <a:solidFill>
                  <a:schemeClr val="accent1">
                    <a:lumMod val="50000"/>
                  </a:schemeClr>
                </a:solidFill>
                <a:latin typeface="+mn-ea"/>
              </a:rPr>
              <a:t>신청 인원이 </a:t>
            </a:r>
            <a:r>
              <a:rPr lang="en-US" altLang="ko-KR" sz="2000" b="1" dirty="0" smtClean="0">
                <a:solidFill>
                  <a:schemeClr val="accent1">
                    <a:lumMod val="50000"/>
                  </a:schemeClr>
                </a:solidFill>
                <a:latin typeface="+mn-ea"/>
              </a:rPr>
              <a:t>25</a:t>
            </a:r>
            <a:r>
              <a:rPr lang="ko-KR" altLang="en-US" sz="2000" b="1" dirty="0" smtClean="0">
                <a:solidFill>
                  <a:schemeClr val="accent1">
                    <a:lumMod val="50000"/>
                  </a:schemeClr>
                </a:solidFill>
                <a:latin typeface="+mn-ea"/>
              </a:rPr>
              <a:t>명 이하면 전원 선발</a:t>
            </a:r>
            <a:r>
              <a:rPr lang="en-US" altLang="ko-KR" sz="2000" b="1" dirty="0" smtClean="0">
                <a:solidFill>
                  <a:schemeClr val="accent1">
                    <a:lumMod val="50000"/>
                  </a:schemeClr>
                </a:solidFill>
                <a:latin typeface="+mn-ea"/>
              </a:rPr>
              <a:t>, </a:t>
            </a:r>
            <a:r>
              <a:rPr lang="ko-KR" altLang="en-US" sz="2000" b="1" dirty="0" smtClean="0">
                <a:solidFill>
                  <a:schemeClr val="accent1">
                    <a:lumMod val="50000"/>
                  </a:schemeClr>
                </a:solidFill>
                <a:latin typeface="+mn-ea"/>
              </a:rPr>
              <a:t>넘으면 학점</a:t>
            </a:r>
            <a:r>
              <a:rPr lang="en-US" altLang="ko-KR" sz="2000" b="1" dirty="0" smtClean="0">
                <a:solidFill>
                  <a:schemeClr val="accent1">
                    <a:lumMod val="50000"/>
                  </a:schemeClr>
                </a:solidFill>
                <a:latin typeface="+mn-ea"/>
              </a:rPr>
              <a:t>, </a:t>
            </a:r>
            <a:r>
              <a:rPr lang="ko-KR" altLang="en-US" sz="2000" b="1" dirty="0" smtClean="0">
                <a:solidFill>
                  <a:schemeClr val="accent1">
                    <a:lumMod val="50000"/>
                  </a:schemeClr>
                </a:solidFill>
                <a:latin typeface="+mn-ea"/>
              </a:rPr>
              <a:t>학교 생활 태도 등을 감안하여 선발함</a:t>
            </a:r>
            <a:endParaRPr lang="en-US" altLang="ko-KR" sz="2000" b="1" dirty="0" smtClean="0">
              <a:solidFill>
                <a:schemeClr val="accent1">
                  <a:lumMod val="50000"/>
                </a:schemeClr>
              </a:solidFill>
              <a:latin typeface="+mn-ea"/>
            </a:endParaRPr>
          </a:p>
          <a:p>
            <a:pPr marL="720000" indent="-285750">
              <a:buFont typeface="Wingdings" panose="05000000000000000000" pitchFamily="2" charset="2"/>
              <a:buChar char="Ø"/>
            </a:pPr>
            <a:r>
              <a:rPr lang="ko-KR" altLang="en-US" sz="2000" b="1" dirty="0" smtClean="0">
                <a:solidFill>
                  <a:schemeClr val="accent1">
                    <a:lumMod val="50000"/>
                  </a:schemeClr>
                </a:solidFill>
                <a:latin typeface="+mn-ea"/>
              </a:rPr>
              <a:t>선발결과 발표 </a:t>
            </a:r>
            <a:r>
              <a:rPr lang="en-US" altLang="ko-KR" sz="2000" b="1" dirty="0" smtClean="0">
                <a:solidFill>
                  <a:schemeClr val="accent1">
                    <a:lumMod val="50000"/>
                  </a:schemeClr>
                </a:solidFill>
                <a:latin typeface="+mn-ea"/>
              </a:rPr>
              <a:t>: 2017</a:t>
            </a:r>
            <a:r>
              <a:rPr lang="ko-KR" altLang="en-US" sz="2000" b="1" dirty="0" smtClean="0">
                <a:solidFill>
                  <a:schemeClr val="accent1">
                    <a:lumMod val="50000"/>
                  </a:schemeClr>
                </a:solidFill>
                <a:latin typeface="+mn-ea"/>
              </a:rPr>
              <a:t>년 </a:t>
            </a:r>
            <a:r>
              <a:rPr lang="en-US" altLang="ko-KR" sz="2000" b="1" dirty="0" smtClean="0">
                <a:solidFill>
                  <a:schemeClr val="accent1">
                    <a:lumMod val="50000"/>
                  </a:schemeClr>
                </a:solidFill>
                <a:latin typeface="+mn-ea"/>
              </a:rPr>
              <a:t>4</a:t>
            </a:r>
            <a:r>
              <a:rPr lang="ko-KR" altLang="en-US" sz="2000" b="1" dirty="0" smtClean="0">
                <a:solidFill>
                  <a:schemeClr val="accent1">
                    <a:lumMod val="50000"/>
                  </a:schemeClr>
                </a:solidFill>
                <a:latin typeface="+mn-ea"/>
              </a:rPr>
              <a:t>월 </a:t>
            </a:r>
            <a:r>
              <a:rPr lang="en-US" altLang="ko-KR" sz="2000" b="1" dirty="0" smtClean="0">
                <a:solidFill>
                  <a:schemeClr val="accent1">
                    <a:lumMod val="50000"/>
                  </a:schemeClr>
                </a:solidFill>
                <a:latin typeface="+mn-ea"/>
              </a:rPr>
              <a:t>18</a:t>
            </a:r>
            <a:r>
              <a:rPr lang="ko-KR" altLang="en-US" sz="2000" b="1" dirty="0" smtClean="0">
                <a:solidFill>
                  <a:schemeClr val="accent1">
                    <a:lumMod val="50000"/>
                  </a:schemeClr>
                </a:solidFill>
                <a:latin typeface="+mn-ea"/>
              </a:rPr>
              <a:t>일</a:t>
            </a:r>
            <a:r>
              <a:rPr lang="en-US" altLang="ko-KR" sz="2000" b="1" dirty="0" smtClean="0">
                <a:solidFill>
                  <a:schemeClr val="accent1">
                    <a:lumMod val="50000"/>
                  </a:schemeClr>
                </a:solidFill>
                <a:latin typeface="+mn-ea"/>
              </a:rPr>
              <a:t>(</a:t>
            </a:r>
            <a:r>
              <a:rPr lang="ko-KR" altLang="en-US" sz="2000" b="1" dirty="0" smtClean="0">
                <a:solidFill>
                  <a:schemeClr val="accent1">
                    <a:lumMod val="50000"/>
                  </a:schemeClr>
                </a:solidFill>
                <a:latin typeface="+mn-ea"/>
              </a:rPr>
              <a:t>화</a:t>
            </a:r>
            <a:r>
              <a:rPr lang="en-US" altLang="ko-KR" sz="2000" b="1" dirty="0" smtClean="0">
                <a:solidFill>
                  <a:schemeClr val="accent1">
                    <a:lumMod val="50000"/>
                  </a:schemeClr>
                </a:solidFill>
                <a:latin typeface="+mn-ea"/>
              </a:rPr>
              <a:t>) </a:t>
            </a:r>
            <a:r>
              <a:rPr lang="en-US" altLang="ko-KR" sz="2000" b="1" dirty="0" smtClean="0">
                <a:solidFill>
                  <a:schemeClr val="accent1">
                    <a:lumMod val="50000"/>
                  </a:schemeClr>
                </a:solidFill>
                <a:latin typeface="+mn-ea"/>
              </a:rPr>
              <a:t>14:00</a:t>
            </a:r>
          </a:p>
          <a:p>
            <a:pPr marL="720000" indent="-285750">
              <a:buFont typeface="Wingdings" panose="05000000000000000000" pitchFamily="2" charset="2"/>
              <a:buChar char="Ø"/>
            </a:pPr>
            <a:r>
              <a:rPr lang="ko-KR" altLang="en-US" sz="2000" b="1" dirty="0" err="1" smtClean="0">
                <a:solidFill>
                  <a:schemeClr val="accent1">
                    <a:lumMod val="50000"/>
                  </a:schemeClr>
                </a:solidFill>
                <a:latin typeface="+mn-ea"/>
              </a:rPr>
              <a:t>마일리지</a:t>
            </a:r>
            <a:r>
              <a:rPr lang="ko-KR" altLang="en-US" sz="2000" b="1" dirty="0" smtClean="0">
                <a:solidFill>
                  <a:schemeClr val="accent1">
                    <a:lumMod val="50000"/>
                  </a:schemeClr>
                </a:solidFill>
                <a:latin typeface="+mn-ea"/>
              </a:rPr>
              <a:t> </a:t>
            </a:r>
            <a:r>
              <a:rPr lang="en-US" altLang="ko-KR" sz="2000" b="1" dirty="0" smtClean="0">
                <a:solidFill>
                  <a:schemeClr val="accent1">
                    <a:lumMod val="50000"/>
                  </a:schemeClr>
                </a:solidFill>
                <a:latin typeface="+mn-ea"/>
              </a:rPr>
              <a:t>: 10</a:t>
            </a:r>
            <a:r>
              <a:rPr lang="ko-KR" altLang="en-US" sz="2000" b="1" dirty="0" smtClean="0">
                <a:solidFill>
                  <a:schemeClr val="accent1">
                    <a:lumMod val="50000"/>
                  </a:schemeClr>
                </a:solidFill>
                <a:latin typeface="+mn-ea"/>
              </a:rPr>
              <a:t>마일</a:t>
            </a:r>
            <a:r>
              <a:rPr lang="ko-KR" altLang="en-US" sz="2000" b="1" dirty="0" smtClean="0">
                <a:solidFill>
                  <a:schemeClr val="accent1">
                    <a:lumMod val="50000"/>
                  </a:schemeClr>
                </a:solidFill>
                <a:latin typeface="+mn-ea"/>
              </a:rPr>
              <a:t> </a:t>
            </a:r>
            <a:endParaRPr lang="en-US" altLang="ko-KR" sz="2000" b="1" dirty="0" smtClean="0">
              <a:solidFill>
                <a:schemeClr val="accent1">
                  <a:lumMod val="50000"/>
                </a:schemeClr>
              </a:solidFill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38324259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압정">
  <a:themeElements>
    <a:clrScheme name="압정">
      <a:dk1>
        <a:sysClr val="windowText" lastClr="000000"/>
      </a:dk1>
      <a:lt1>
        <a:sysClr val="window" lastClr="FFFFFF"/>
      </a:lt1>
      <a:dk2>
        <a:srgbClr val="465E9C"/>
      </a:dk2>
      <a:lt2>
        <a:srgbClr val="CCDDEA"/>
      </a:lt2>
      <a:accent1>
        <a:srgbClr val="FDA023"/>
      </a:accent1>
      <a:accent2>
        <a:srgbClr val="AA2B1E"/>
      </a:accent2>
      <a:accent3>
        <a:srgbClr val="71685C"/>
      </a:accent3>
      <a:accent4>
        <a:srgbClr val="64A73B"/>
      </a:accent4>
      <a:accent5>
        <a:srgbClr val="EB5605"/>
      </a:accent5>
      <a:accent6>
        <a:srgbClr val="B9CA1A"/>
      </a:accent6>
      <a:hlink>
        <a:srgbClr val="D83E2C"/>
      </a:hlink>
      <a:folHlink>
        <a:srgbClr val="ED7D27"/>
      </a:folHlink>
    </a:clrScheme>
    <a:fontScheme name="압정">
      <a:majorFont>
        <a:latin typeface="Constantia"/>
        <a:ea typeface=""/>
        <a:cs typeface=""/>
        <a:font script="Jpan" typeface="HGS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Grek" typeface="Arial"/>
        <a:font script="Cyrl" typeface="Arial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압정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  <a:lumMod val="100000"/>
              </a:schemeClr>
            </a:gs>
            <a:gs pos="40000">
              <a:schemeClr val="phClr">
                <a:tint val="60000"/>
                <a:satMod val="130000"/>
                <a:lumMod val="100000"/>
              </a:schemeClr>
            </a:gs>
            <a:gs pos="100000">
              <a:schemeClr val="phClr">
                <a:tint val="96000"/>
                <a:lumMod val="108000"/>
              </a:schemeClr>
            </a:gs>
          </a:gsLst>
          <a:lin ang="5400000" scaled="0"/>
        </a:gradFill>
        <a:gradFill rotWithShape="1">
          <a:gsLst>
            <a:gs pos="0">
              <a:schemeClr val="phClr"/>
            </a:gs>
            <a:gs pos="100000">
              <a:schemeClr val="phClr">
                <a:shade val="76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80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38100" dir="4800000" sx="98000" sy="98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38100" dist="38100" dir="4800000" sx="96000" sy="96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3240000"/>
            </a:lightRig>
          </a:scene3d>
          <a:sp3d>
            <a:bevelT w="28575" h="28575"/>
          </a:sp3d>
        </a:effectStyle>
      </a:effectStyleLst>
      <a:bgFillStyleLst>
        <a:solidFill>
          <a:schemeClr val="phClr">
            <a:tint val="93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80000"/>
                <a:satMod val="140000"/>
                <a:lumMod val="50000"/>
              </a:schemeClr>
              <a:schemeClr val="phClr">
                <a:tint val="95000"/>
                <a:satMod val="180000"/>
                <a:lumMod val="160000"/>
              </a:schemeClr>
            </a:duotone>
          </a:blip>
          <a:stretch/>
        </a:blipFill>
        <a:blipFill rotWithShape="1">
          <a:blip xmlns:r="http://schemas.openxmlformats.org/officeDocument/2006/relationships" r:embed="rId2">
            <a:duotone>
              <a:schemeClr val="phClr">
                <a:tint val="98000"/>
                <a:shade val="90000"/>
                <a:satMod val="120000"/>
                <a:lumMod val="54000"/>
              </a:schemeClr>
              <a:schemeClr val="phClr">
                <a:tint val="80000"/>
                <a:satMod val="160000"/>
                <a:lumMod val="14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Pushpin</Template>
  <TotalTime>241</TotalTime>
  <Words>109</Words>
  <Application>Microsoft Office PowerPoint</Application>
  <PresentationFormat>화면 슬라이드 쇼(4:3)</PresentationFormat>
  <Paragraphs>11</Paragraphs>
  <Slides>1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2" baseType="lpstr">
      <vt:lpstr>압정</vt:lpstr>
      <vt:lpstr>PowerPoint 프레젠테이션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user</dc:creator>
  <cp:lastModifiedBy>user</cp:lastModifiedBy>
  <cp:revision>22</cp:revision>
  <cp:lastPrinted>2016-10-13T07:29:03Z</cp:lastPrinted>
  <dcterms:created xsi:type="dcterms:W3CDTF">2016-10-13T07:22:39Z</dcterms:created>
  <dcterms:modified xsi:type="dcterms:W3CDTF">2017-03-30T04:13:53Z</dcterms:modified>
</cp:coreProperties>
</file>