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전 도 연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물리치</a:t>
            </a:r>
            <a:r>
              <a:rPr lang="ko-KR" altLang="en-US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료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동아리 명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4D-IRDstorming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동아리 소개</a:t>
            </a:r>
            <a:endParaRPr lang="en-US" altLang="ko-KR" b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동아리 개요</a:t>
            </a:r>
            <a:endParaRPr lang="en-US" altLang="ko-KR" dirty="0">
              <a:solidFill>
                <a:srgbClr val="0000FF"/>
              </a:solidFill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4D-Cross 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동아리 활동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(1)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2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17222</TotalTime>
  <Words>38</Words>
  <Application>Microsoft Office PowerPoint</Application>
  <PresentationFormat>화면 슬라이드 쇼(4:3)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287</cp:revision>
  <dcterms:created xsi:type="dcterms:W3CDTF">2016-12-24T05:43:44Z</dcterms:created>
  <dcterms:modified xsi:type="dcterms:W3CDTF">2018-03-19T04:40:34Z</dcterms:modified>
</cp:coreProperties>
</file>