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0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hwon@cup.ac.kr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원성현\특성화사업\기타\사업단로고2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833574"/>
            <a:ext cx="2789679" cy="1024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16844" y="920346"/>
            <a:ext cx="727280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400" b="1" dirty="0" smtClean="0">
                <a:solidFill>
                  <a:srgbClr val="C00000"/>
                </a:solidFill>
                <a:latin typeface="+mn-ea"/>
              </a:rPr>
              <a:t>의료</a:t>
            </a:r>
            <a:r>
              <a:rPr lang="en-US" altLang="ko-KR" sz="4400" b="1" dirty="0" smtClean="0">
                <a:solidFill>
                  <a:srgbClr val="C00000"/>
                </a:solidFill>
                <a:latin typeface="+mn-ea"/>
              </a:rPr>
              <a:t>ICT </a:t>
            </a:r>
            <a:r>
              <a:rPr lang="ko-KR" altLang="en-US" sz="4400" b="1" dirty="0" smtClean="0">
                <a:solidFill>
                  <a:srgbClr val="C00000"/>
                </a:solidFill>
                <a:latin typeface="+mn-ea"/>
              </a:rPr>
              <a:t>현장체험 </a:t>
            </a:r>
            <a:endParaRPr lang="en-US" altLang="ko-KR" sz="4400" b="1" dirty="0" smtClean="0">
              <a:solidFill>
                <a:srgbClr val="C00000"/>
              </a:solidFill>
              <a:latin typeface="+mn-ea"/>
            </a:endParaRPr>
          </a:p>
          <a:p>
            <a:pPr algn="ctr"/>
            <a:r>
              <a:rPr lang="ko-KR" altLang="en-US" sz="4400" b="1" dirty="0" smtClean="0">
                <a:solidFill>
                  <a:srgbClr val="C00000"/>
                </a:solidFill>
                <a:latin typeface="+mn-ea"/>
              </a:rPr>
              <a:t>프로그램</a:t>
            </a:r>
            <a:r>
              <a:rPr lang="en-US" altLang="ko-KR" sz="4400" b="1" dirty="0" smtClean="0">
                <a:solidFill>
                  <a:srgbClr val="C00000"/>
                </a:solidFill>
                <a:latin typeface="+mn-ea"/>
              </a:rPr>
              <a:t>(2</a:t>
            </a:r>
            <a:r>
              <a:rPr lang="ko-KR" altLang="en-US" sz="4400" b="1" dirty="0" smtClean="0">
                <a:solidFill>
                  <a:srgbClr val="C00000"/>
                </a:solidFill>
                <a:latin typeface="+mn-ea"/>
              </a:rPr>
              <a:t>차</a:t>
            </a:r>
            <a:r>
              <a:rPr lang="en-US" altLang="ko-KR" sz="4400" b="1" dirty="0" smtClean="0">
                <a:solidFill>
                  <a:srgbClr val="C00000"/>
                </a:solidFill>
                <a:latin typeface="+mn-ea"/>
              </a:rPr>
              <a:t>)</a:t>
            </a:r>
            <a:r>
              <a:rPr lang="ko-KR" altLang="en-US" sz="4400" b="1" dirty="0" smtClean="0">
                <a:solidFill>
                  <a:srgbClr val="C00000"/>
                </a:solidFill>
                <a:latin typeface="+mn-ea"/>
              </a:rPr>
              <a:t> 신청안내</a:t>
            </a:r>
            <a:endParaRPr lang="en-US" altLang="ko-KR" sz="4400" b="1" dirty="0">
              <a:solidFill>
                <a:srgbClr val="0000FF"/>
              </a:solidFill>
              <a:latin typeface="+mn-ea"/>
            </a:endParaRPr>
          </a:p>
          <a:p>
            <a:pPr marL="720000" indent="-285750">
              <a:buFont typeface="Wingdings" panose="05000000000000000000" pitchFamily="2" charset="2"/>
              <a:buChar char="Ø"/>
            </a:pPr>
            <a:endParaRPr lang="en-US" altLang="ko-KR" sz="1200" b="1" dirty="0" smtClean="0">
              <a:solidFill>
                <a:srgbClr val="0000FF"/>
              </a:solidFill>
              <a:latin typeface="+mn-ea"/>
            </a:endParaRP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0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주</a:t>
            </a:r>
            <a:r>
              <a:rPr lang="ko-KR" altLang="en-US" sz="2000" b="1" dirty="0">
                <a:solidFill>
                  <a:schemeClr val="accent4">
                    <a:lumMod val="50000"/>
                  </a:schemeClr>
                </a:solidFill>
                <a:latin typeface="+mn-ea"/>
              </a:rPr>
              <a:t>제</a:t>
            </a:r>
            <a:r>
              <a:rPr lang="ko-KR" altLang="en-US" sz="20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 </a:t>
            </a:r>
            <a:r>
              <a:rPr lang="en-US" altLang="ko-KR" sz="20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: </a:t>
            </a:r>
            <a:r>
              <a:rPr lang="ko-KR" altLang="en-US" sz="20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모션 </a:t>
            </a:r>
            <a:r>
              <a:rPr lang="ko-KR" alt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캡쳐를</a:t>
            </a:r>
            <a:r>
              <a:rPr lang="ko-KR" altLang="en-US" sz="20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 </a:t>
            </a:r>
            <a:r>
              <a:rPr lang="ko-KR" altLang="en-US" sz="2000" b="1" dirty="0">
                <a:solidFill>
                  <a:schemeClr val="accent4">
                    <a:lumMod val="50000"/>
                  </a:schemeClr>
                </a:solidFill>
                <a:latin typeface="+mn-ea"/>
              </a:rPr>
              <a:t>활용한 </a:t>
            </a:r>
            <a:r>
              <a:rPr lang="ko-KR" altLang="en-US" sz="2000" b="1" dirty="0" err="1">
                <a:solidFill>
                  <a:schemeClr val="accent4">
                    <a:lumMod val="50000"/>
                  </a:schemeClr>
                </a:solidFill>
                <a:latin typeface="+mn-ea"/>
              </a:rPr>
              <a:t>체감형</a:t>
            </a:r>
            <a:r>
              <a:rPr lang="ko-KR" altLang="en-US" sz="2000" b="1" dirty="0">
                <a:solidFill>
                  <a:schemeClr val="accent4">
                    <a:lumMod val="50000"/>
                  </a:schemeClr>
                </a:solidFill>
                <a:latin typeface="+mn-ea"/>
              </a:rPr>
              <a:t> </a:t>
            </a:r>
            <a:r>
              <a:rPr lang="en-US" altLang="ko-KR" sz="2000" b="1" dirty="0">
                <a:solidFill>
                  <a:schemeClr val="accent4">
                    <a:lumMod val="50000"/>
                  </a:schemeClr>
                </a:solidFill>
                <a:latin typeface="+mn-ea"/>
              </a:rPr>
              <a:t>VR,SR </a:t>
            </a:r>
            <a:r>
              <a:rPr lang="ko-KR" altLang="en-US" sz="2000" b="1" dirty="0">
                <a:solidFill>
                  <a:schemeClr val="accent4">
                    <a:lumMod val="50000"/>
                  </a:schemeClr>
                </a:solidFill>
                <a:latin typeface="+mn-ea"/>
              </a:rPr>
              <a:t>기술의 </a:t>
            </a:r>
            <a:r>
              <a:rPr lang="ko-KR" altLang="en-US" sz="20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이해</a:t>
            </a:r>
            <a:endParaRPr lang="en-US" altLang="ko-KR" sz="2000" b="1" dirty="0" smtClean="0">
              <a:solidFill>
                <a:schemeClr val="accent4">
                  <a:lumMod val="50000"/>
                </a:schemeClr>
              </a:solidFill>
              <a:latin typeface="+mn-ea"/>
            </a:endParaRP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일시 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: (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1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기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) 2017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년 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5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월 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12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일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(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금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)~13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일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(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토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) 1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박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2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일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,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 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15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명 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(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2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기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) 2017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년 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5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월 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19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일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(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금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)~20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일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(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토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) 1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박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2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일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,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 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15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명</a:t>
            </a:r>
            <a:endParaRPr lang="en-US" altLang="ko-KR" sz="2000" b="1" dirty="0" smtClean="0">
              <a:solidFill>
                <a:srgbClr val="0000FF"/>
              </a:solidFill>
              <a:latin typeface="+mn-ea"/>
            </a:endParaRP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장소 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: 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한국전파진흥협회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(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서울 목동 소재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)</a:t>
            </a: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신청기간 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: 2017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년 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4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월 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10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일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(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월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) 09:00~14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일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(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금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) 17:00</a:t>
            </a: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신청방법 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: 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사업단 홈페이지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(http://ck.cup.ac.kr/4d)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에서 양식을 다운받아서 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E-mail(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  <a:hlinkClick r:id="rId3"/>
              </a:rPr>
              <a:t>shwon@cup.ac.kr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) 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제출</a:t>
            </a:r>
            <a:endParaRPr lang="en-US" altLang="ko-KR" sz="2000" b="1" dirty="0" smtClean="0">
              <a:solidFill>
                <a:srgbClr val="7030A0"/>
              </a:solidFill>
              <a:latin typeface="+mn-ea"/>
            </a:endParaRP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선발방법 </a:t>
            </a:r>
            <a:r>
              <a:rPr lang="en-US" altLang="ko-KR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: 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신청 인원이 각 </a:t>
            </a:r>
            <a:r>
              <a:rPr lang="ko-KR" altLang="en-US" sz="2000" b="1" dirty="0" err="1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기수별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 </a:t>
            </a:r>
            <a:r>
              <a:rPr lang="en-US" altLang="ko-KR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15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명 이하면 전원 선발</a:t>
            </a:r>
            <a:r>
              <a:rPr lang="en-US" altLang="ko-KR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, 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넘으면 학점</a:t>
            </a:r>
            <a:r>
              <a:rPr lang="en-US" altLang="ko-KR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, 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학교 생활 태도 등을 감안하여 선발함</a:t>
            </a:r>
            <a:endParaRPr lang="en-US" altLang="ko-KR" sz="2000" b="1" dirty="0" smtClean="0">
              <a:solidFill>
                <a:schemeClr val="accent1">
                  <a:lumMod val="50000"/>
                </a:schemeClr>
              </a:solidFill>
              <a:latin typeface="+mn-ea"/>
            </a:endParaRP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선발결과 발표 </a:t>
            </a:r>
            <a:r>
              <a:rPr lang="en-US" altLang="ko-KR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: 2017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년 </a:t>
            </a:r>
            <a:r>
              <a:rPr lang="en-US" altLang="ko-KR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4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월 </a:t>
            </a:r>
            <a:r>
              <a:rPr lang="en-US" altLang="ko-KR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18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일</a:t>
            </a:r>
            <a:r>
              <a:rPr lang="en-US" altLang="ko-KR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(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화</a:t>
            </a:r>
            <a:r>
              <a:rPr lang="en-US" altLang="ko-KR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) </a:t>
            </a:r>
            <a:r>
              <a:rPr lang="en-US" altLang="ko-KR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14:00</a:t>
            </a: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000" b="1" dirty="0" err="1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마일리지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 </a:t>
            </a:r>
            <a:r>
              <a:rPr lang="en-US" altLang="ko-KR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: 20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마일 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 </a:t>
            </a:r>
            <a:endParaRPr lang="en-US" altLang="ko-KR" sz="2000" b="1" dirty="0" smtClean="0">
              <a:solidFill>
                <a:schemeClr val="accent1">
                  <a:lumMod val="5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3242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압정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압정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228</TotalTime>
  <Words>148</Words>
  <Application>Microsoft Office PowerPoint</Application>
  <PresentationFormat>화면 슬라이드 쇼(4:3)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압정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21</cp:revision>
  <cp:lastPrinted>2016-10-13T07:29:03Z</cp:lastPrinted>
  <dcterms:created xsi:type="dcterms:W3CDTF">2016-10-13T07:22:39Z</dcterms:created>
  <dcterms:modified xsi:type="dcterms:W3CDTF">2017-03-30T04:14:32Z</dcterms:modified>
</cp:coreProperties>
</file>