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2181A-C9F6-4D43-A4C4-6B83F39A4F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8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박 원 준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소프트웨어학과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err="1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캠프명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CUP 4D-Cross Medical Hack 2018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캠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</a:t>
            </a:r>
            <a:endParaRPr lang="en-US" altLang="ko-KR" b="1" dirty="0" smtClean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캠프 개요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4D-Cross </a:t>
            </a:r>
            <a:r>
              <a:rPr lang="ko-KR" alt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융복합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캠프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190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17222</TotalTime>
  <Words>42</Words>
  <Application>Microsoft Office PowerPoint</Application>
  <PresentationFormat>화면 슬라이드 쇼(4:3)</PresentationFormat>
  <Paragraphs>11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287</cp:revision>
  <dcterms:created xsi:type="dcterms:W3CDTF">2016-12-24T05:43:44Z</dcterms:created>
  <dcterms:modified xsi:type="dcterms:W3CDTF">2018-03-19T04:40:24Z</dcterms:modified>
</cp:coreProperties>
</file>