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9144000" cy="6858000" type="screen4x3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70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17A6206A-DB2A-476E-A5BB-2AD4EF40DE0E}" type="datetimeFigureOut">
              <a:rPr lang="ko-KR" altLang="en-US" smtClean="0"/>
              <a:t>2017-05-28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25B02599-14C6-4D42-A53B-F3D493127052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6206A-DB2A-476E-A5BB-2AD4EF40DE0E}" type="datetimeFigureOut">
              <a:rPr lang="ko-KR" altLang="en-US" smtClean="0"/>
              <a:t>2017-05-28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02599-14C6-4D42-A53B-F3D493127052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6206A-DB2A-476E-A5BB-2AD4EF40DE0E}" type="datetimeFigureOut">
              <a:rPr lang="ko-KR" altLang="en-US" smtClean="0"/>
              <a:t>2017-05-28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02599-14C6-4D42-A53B-F3D493127052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6206A-DB2A-476E-A5BB-2AD4EF40DE0E}" type="datetimeFigureOut">
              <a:rPr lang="ko-KR" altLang="en-US" smtClean="0"/>
              <a:t>2017-05-28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02599-14C6-4D42-A53B-F3D493127052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6206A-DB2A-476E-A5BB-2AD4EF40DE0E}" type="datetimeFigureOut">
              <a:rPr lang="ko-KR" altLang="en-US" smtClean="0"/>
              <a:t>2017-05-28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02599-14C6-4D42-A53B-F3D493127052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6206A-DB2A-476E-A5BB-2AD4EF40DE0E}" type="datetimeFigureOut">
              <a:rPr lang="ko-KR" altLang="en-US" smtClean="0"/>
              <a:t>2017-05-28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02599-14C6-4D42-A53B-F3D493127052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6206A-DB2A-476E-A5BB-2AD4EF40DE0E}" type="datetimeFigureOut">
              <a:rPr lang="ko-KR" altLang="en-US" smtClean="0"/>
              <a:t>2017-05-28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02599-14C6-4D42-A53B-F3D493127052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6206A-DB2A-476E-A5BB-2AD4EF40DE0E}" type="datetimeFigureOut">
              <a:rPr lang="ko-KR" altLang="en-US" smtClean="0"/>
              <a:t>2017-05-28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02599-14C6-4D42-A53B-F3D493127052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6206A-DB2A-476E-A5BB-2AD4EF40DE0E}" type="datetimeFigureOut">
              <a:rPr lang="ko-KR" altLang="en-US" smtClean="0"/>
              <a:t>2017-05-28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02599-14C6-4D42-A53B-F3D493127052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17A6206A-DB2A-476E-A5BB-2AD4EF40DE0E}" type="datetimeFigureOut">
              <a:rPr lang="ko-KR" altLang="en-US" smtClean="0"/>
              <a:t>2017-05-28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25B02599-14C6-4D42-A53B-F3D493127052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17A6206A-DB2A-476E-A5BB-2AD4EF40DE0E}" type="datetimeFigureOut">
              <a:rPr lang="ko-KR" altLang="en-US" smtClean="0"/>
              <a:t>2017-05-28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25B02599-14C6-4D42-A53B-F3D493127052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17A6206A-DB2A-476E-A5BB-2AD4EF40DE0E}" type="datetimeFigureOut">
              <a:rPr lang="ko-KR" altLang="en-US" smtClean="0"/>
              <a:t>2017-05-28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25B02599-14C6-4D42-A53B-F3D493127052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원성현\특성화사업\기타\사업단로고2.bm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4774083"/>
            <a:ext cx="2933695" cy="10773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971600" y="980728"/>
            <a:ext cx="72008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4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글로벌 </a:t>
            </a:r>
            <a:r>
              <a:rPr lang="ko-KR" altLang="en-US" sz="4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어학역량 강화 </a:t>
            </a:r>
            <a:endParaRPr lang="en-US" altLang="ko-KR" sz="48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</a:endParaRPr>
          </a:p>
          <a:p>
            <a:pPr algn="ctr"/>
            <a:r>
              <a:rPr lang="ko-KR" altLang="en-US" sz="4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프로그램</a:t>
            </a:r>
            <a:r>
              <a:rPr lang="en-US" altLang="ko-KR" sz="4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 </a:t>
            </a:r>
            <a:r>
              <a:rPr lang="ko-KR" altLang="en-US" sz="4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설명회 안내</a:t>
            </a:r>
            <a:endParaRPr lang="en-US" altLang="ko-KR" sz="1200" b="1" dirty="0" smtClean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</a:endParaRPr>
          </a:p>
          <a:p>
            <a:pPr marL="720000" indent="-285750">
              <a:buFont typeface="Wingdings" panose="05000000000000000000" pitchFamily="2" charset="2"/>
              <a:buChar char="Ø"/>
            </a:pPr>
            <a:r>
              <a:rPr lang="ko-KR" altLang="en-US" sz="2400" b="1" dirty="0" smtClean="0">
                <a:solidFill>
                  <a:schemeClr val="accent4">
                    <a:lumMod val="50000"/>
                  </a:schemeClr>
                </a:solidFill>
                <a:latin typeface="+mn-ea"/>
              </a:rPr>
              <a:t>연수 언어 </a:t>
            </a:r>
            <a:r>
              <a:rPr lang="en-US" altLang="ko-KR" sz="2400" b="1" dirty="0" smtClean="0">
                <a:solidFill>
                  <a:schemeClr val="accent4">
                    <a:lumMod val="50000"/>
                  </a:schemeClr>
                </a:solidFill>
                <a:latin typeface="+mn-ea"/>
              </a:rPr>
              <a:t>: </a:t>
            </a:r>
            <a:r>
              <a:rPr lang="ko-KR" altLang="en-US" sz="2400" b="1" dirty="0" smtClean="0">
                <a:solidFill>
                  <a:schemeClr val="accent4">
                    <a:lumMod val="50000"/>
                  </a:schemeClr>
                </a:solidFill>
                <a:latin typeface="+mn-ea"/>
              </a:rPr>
              <a:t>일본어</a:t>
            </a:r>
            <a:endParaRPr lang="en-US" altLang="ko-KR" sz="2400" b="1" dirty="0" smtClean="0">
              <a:solidFill>
                <a:schemeClr val="accent4">
                  <a:lumMod val="50000"/>
                </a:schemeClr>
              </a:solidFill>
              <a:latin typeface="+mn-ea"/>
            </a:endParaRPr>
          </a:p>
          <a:p>
            <a:pPr marL="720000" indent="-285750">
              <a:buFont typeface="Wingdings" panose="05000000000000000000" pitchFamily="2" charset="2"/>
              <a:buChar char="Ø"/>
            </a:pPr>
            <a:r>
              <a:rPr lang="ko-KR" altLang="en-US" sz="2400" b="1" dirty="0" smtClean="0">
                <a:solidFill>
                  <a:srgbClr val="FF0000"/>
                </a:solidFill>
                <a:latin typeface="+mn-ea"/>
              </a:rPr>
              <a:t>설명회 일시 </a:t>
            </a:r>
            <a:r>
              <a:rPr lang="en-US" altLang="ko-KR" sz="2400" b="1" dirty="0" smtClean="0">
                <a:solidFill>
                  <a:srgbClr val="FF0000"/>
                </a:solidFill>
                <a:latin typeface="+mn-ea"/>
              </a:rPr>
              <a:t>: 2017</a:t>
            </a:r>
            <a:r>
              <a:rPr lang="ko-KR" altLang="en-US" sz="2400" b="1" dirty="0" smtClean="0">
                <a:solidFill>
                  <a:srgbClr val="FF0000"/>
                </a:solidFill>
                <a:latin typeface="+mn-ea"/>
              </a:rPr>
              <a:t>년 </a:t>
            </a:r>
            <a:r>
              <a:rPr lang="en-US" altLang="ko-KR" sz="2400" b="1" dirty="0" smtClean="0">
                <a:solidFill>
                  <a:srgbClr val="FF0000"/>
                </a:solidFill>
                <a:latin typeface="+mn-ea"/>
              </a:rPr>
              <a:t>5</a:t>
            </a:r>
            <a:r>
              <a:rPr lang="ko-KR" altLang="en-US" sz="2400" b="1" dirty="0" smtClean="0">
                <a:solidFill>
                  <a:srgbClr val="FF0000"/>
                </a:solidFill>
                <a:latin typeface="+mn-ea"/>
              </a:rPr>
              <a:t>월 </a:t>
            </a:r>
            <a:r>
              <a:rPr lang="en-US" altLang="ko-KR" sz="2400" b="1" dirty="0" smtClean="0">
                <a:solidFill>
                  <a:srgbClr val="FF0000"/>
                </a:solidFill>
                <a:latin typeface="+mn-ea"/>
              </a:rPr>
              <a:t>31</a:t>
            </a:r>
            <a:r>
              <a:rPr lang="ko-KR" altLang="en-US" sz="2400" b="1" dirty="0" smtClean="0">
                <a:solidFill>
                  <a:srgbClr val="FF0000"/>
                </a:solidFill>
                <a:latin typeface="+mn-ea"/>
              </a:rPr>
              <a:t>일</a:t>
            </a:r>
            <a:r>
              <a:rPr lang="en-US" altLang="ko-KR" sz="2400" b="1" dirty="0" smtClean="0">
                <a:solidFill>
                  <a:srgbClr val="FF0000"/>
                </a:solidFill>
                <a:latin typeface="+mn-ea"/>
              </a:rPr>
              <a:t>(</a:t>
            </a:r>
            <a:r>
              <a:rPr lang="ko-KR" altLang="en-US" sz="2400" b="1" dirty="0" smtClean="0">
                <a:solidFill>
                  <a:srgbClr val="FF0000"/>
                </a:solidFill>
                <a:latin typeface="+mn-ea"/>
              </a:rPr>
              <a:t>수</a:t>
            </a:r>
            <a:r>
              <a:rPr lang="en-US" altLang="ko-KR" sz="2400" b="1" dirty="0" smtClean="0">
                <a:solidFill>
                  <a:srgbClr val="FF0000"/>
                </a:solidFill>
                <a:latin typeface="+mn-ea"/>
              </a:rPr>
              <a:t>) 17:30</a:t>
            </a:r>
            <a:endParaRPr lang="en-US" altLang="ko-KR" sz="2400" b="1" dirty="0" smtClean="0">
              <a:solidFill>
                <a:srgbClr val="FF0000"/>
              </a:solidFill>
              <a:latin typeface="+mn-ea"/>
            </a:endParaRPr>
          </a:p>
          <a:p>
            <a:pPr marL="720000" indent="-285750">
              <a:buFont typeface="Wingdings" panose="05000000000000000000" pitchFamily="2" charset="2"/>
              <a:buChar char="Ø"/>
            </a:pPr>
            <a:r>
              <a:rPr lang="ko-KR" altLang="en-US" sz="2400" b="1" dirty="0" smtClean="0">
                <a:solidFill>
                  <a:srgbClr val="7030A0"/>
                </a:solidFill>
                <a:latin typeface="+mn-ea"/>
              </a:rPr>
              <a:t>장소 </a:t>
            </a:r>
            <a:r>
              <a:rPr lang="en-US" altLang="ko-KR" sz="2400" b="1" dirty="0" smtClean="0">
                <a:solidFill>
                  <a:srgbClr val="7030A0"/>
                </a:solidFill>
                <a:latin typeface="+mn-ea"/>
              </a:rPr>
              <a:t>: </a:t>
            </a:r>
            <a:r>
              <a:rPr lang="ko-KR" altLang="en-US" sz="2400" b="1" dirty="0" smtClean="0">
                <a:solidFill>
                  <a:srgbClr val="7030A0"/>
                </a:solidFill>
                <a:latin typeface="+mn-ea"/>
              </a:rPr>
              <a:t>정보공학관 </a:t>
            </a:r>
            <a:r>
              <a:rPr lang="en-US" altLang="ko-KR" sz="2400" b="1" dirty="0" smtClean="0">
                <a:solidFill>
                  <a:srgbClr val="7030A0"/>
                </a:solidFill>
                <a:latin typeface="+mn-ea"/>
              </a:rPr>
              <a:t>206</a:t>
            </a:r>
            <a:r>
              <a:rPr lang="ko-KR" altLang="en-US" sz="2400" b="1" dirty="0" smtClean="0">
                <a:solidFill>
                  <a:srgbClr val="7030A0"/>
                </a:solidFill>
                <a:latin typeface="+mn-ea"/>
              </a:rPr>
              <a:t>호</a:t>
            </a:r>
            <a:endParaRPr lang="en-US" altLang="ko-KR" sz="2400" b="1" dirty="0" smtClean="0">
              <a:solidFill>
                <a:srgbClr val="7030A0"/>
              </a:solidFill>
              <a:latin typeface="+mn-ea"/>
            </a:endParaRPr>
          </a:p>
          <a:p>
            <a:pPr marL="720000" indent="-285750">
              <a:buFont typeface="Wingdings" panose="05000000000000000000" pitchFamily="2" charset="2"/>
              <a:buChar char="Ø"/>
            </a:pPr>
            <a:r>
              <a:rPr lang="ko-KR" altLang="en-US" sz="2400" b="1" dirty="0" smtClean="0">
                <a:solidFill>
                  <a:srgbClr val="00B0F0"/>
                </a:solidFill>
                <a:latin typeface="+mn-ea"/>
              </a:rPr>
              <a:t>선발 예정인원 </a:t>
            </a:r>
            <a:r>
              <a:rPr lang="en-US" altLang="ko-KR" sz="2400" b="1" dirty="0" smtClean="0">
                <a:solidFill>
                  <a:srgbClr val="00B0F0"/>
                </a:solidFill>
                <a:latin typeface="+mn-ea"/>
              </a:rPr>
              <a:t>: 20</a:t>
            </a:r>
            <a:r>
              <a:rPr lang="ko-KR" altLang="en-US" sz="2400" b="1" dirty="0" smtClean="0">
                <a:solidFill>
                  <a:srgbClr val="00B0F0"/>
                </a:solidFill>
                <a:latin typeface="+mn-ea"/>
              </a:rPr>
              <a:t>명</a:t>
            </a:r>
            <a:endParaRPr lang="en-US" altLang="ko-KR" sz="2400" b="1" dirty="0" smtClean="0">
              <a:solidFill>
                <a:srgbClr val="00B0F0"/>
              </a:solidFill>
              <a:latin typeface="+mn-ea"/>
            </a:endParaRPr>
          </a:p>
          <a:p>
            <a:pPr marL="720000" indent="-285750">
              <a:buFont typeface="Wingdings" panose="05000000000000000000" pitchFamily="2" charset="2"/>
              <a:buChar char="Ø"/>
            </a:pPr>
            <a:r>
              <a:rPr lang="ko-KR" altLang="en-US" sz="2400" b="1" dirty="0" smtClean="0">
                <a:solidFill>
                  <a:srgbClr val="0000FF"/>
                </a:solidFill>
                <a:latin typeface="+mn-ea"/>
              </a:rPr>
              <a:t>지원 자격</a:t>
            </a:r>
            <a:r>
              <a:rPr lang="ko-KR" altLang="en-US" sz="2400" b="1" dirty="0" smtClean="0">
                <a:solidFill>
                  <a:srgbClr val="0000FF"/>
                </a:solidFill>
                <a:latin typeface="+mn-ea"/>
              </a:rPr>
              <a:t> </a:t>
            </a:r>
            <a:r>
              <a:rPr lang="en-US" altLang="ko-KR" sz="2400" b="1" dirty="0" smtClean="0">
                <a:solidFill>
                  <a:srgbClr val="0000FF"/>
                </a:solidFill>
                <a:latin typeface="+mn-ea"/>
              </a:rPr>
              <a:t>: </a:t>
            </a:r>
            <a:r>
              <a:rPr lang="en-US" altLang="ko-KR" sz="2400" b="1" dirty="0" smtClean="0">
                <a:solidFill>
                  <a:srgbClr val="0000FF"/>
                </a:solidFill>
                <a:latin typeface="+mn-ea"/>
              </a:rPr>
              <a:t>2017</a:t>
            </a:r>
            <a:r>
              <a:rPr lang="ko-KR" altLang="en-US" sz="2400" b="1" dirty="0" smtClean="0">
                <a:solidFill>
                  <a:srgbClr val="0000FF"/>
                </a:solidFill>
                <a:latin typeface="+mn-ea"/>
              </a:rPr>
              <a:t>학년도 </a:t>
            </a:r>
            <a:r>
              <a:rPr lang="en-US" altLang="ko-KR" sz="2400" b="1" dirty="0" smtClean="0">
                <a:solidFill>
                  <a:srgbClr val="0000FF"/>
                </a:solidFill>
                <a:latin typeface="+mn-ea"/>
              </a:rPr>
              <a:t>2</a:t>
            </a:r>
            <a:r>
              <a:rPr lang="ko-KR" altLang="en-US" sz="2400" b="1" dirty="0" smtClean="0">
                <a:solidFill>
                  <a:srgbClr val="0000FF"/>
                </a:solidFill>
                <a:latin typeface="+mn-ea"/>
              </a:rPr>
              <a:t>학기에 재학 예정인 물리치료학과 및 소프트웨어학과 재학생 </a:t>
            </a:r>
            <a:endParaRPr lang="en-US" altLang="ko-KR" sz="2400" b="1" dirty="0" smtClean="0">
              <a:solidFill>
                <a:srgbClr val="0000FF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832425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압정">
  <a:themeElements>
    <a:clrScheme name="압정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압정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압정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138</TotalTime>
  <Words>46</Words>
  <Application>Microsoft Office PowerPoint</Application>
  <PresentationFormat>화면 슬라이드 쇼(4:3)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압정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17</cp:revision>
  <cp:lastPrinted>2016-10-13T07:29:03Z</cp:lastPrinted>
  <dcterms:created xsi:type="dcterms:W3CDTF">2016-10-13T07:22:39Z</dcterms:created>
  <dcterms:modified xsi:type="dcterms:W3CDTF">2017-05-28T04:22:17Z</dcterms:modified>
</cp:coreProperties>
</file>