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1AB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51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8494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567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78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56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745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43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06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236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758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920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4994-6E28-4A15-A77B-BA9F3EE8F480}" type="datetimeFigureOut">
              <a:rPr lang="ko-KR" altLang="en-US" smtClean="0"/>
              <a:t>2018-04-13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2E5D2-0D14-4152-AECE-B7C4BEB1BE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560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우리집\AppData\Local\Microsoft\Windows\INetCache\IE\2AZW0P5A\frame-1689760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84" y="0"/>
            <a:ext cx="91531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3568" y="870967"/>
            <a:ext cx="79208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글</a:t>
            </a:r>
            <a:r>
              <a:rPr lang="ko-KR" alt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로벌 어학역량 강화 </a:t>
            </a:r>
            <a:endParaRPr lang="en-US" altLang="ko-KR" sz="5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algn="ctr"/>
            <a:r>
              <a:rPr lang="ko-KR" altLang="en-US" sz="5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프로그램 </a:t>
            </a:r>
            <a:r>
              <a:rPr lang="ko-KR" alt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설명회</a:t>
            </a:r>
            <a:endParaRPr lang="en-US" altLang="ko-KR" sz="5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latin typeface="+mn-ea"/>
              </a:rPr>
              <a:t>일시 </a:t>
            </a:r>
            <a:r>
              <a:rPr lang="en-US" altLang="ko-KR" sz="2400" b="1" dirty="0">
                <a:latin typeface="+mn-ea"/>
              </a:rPr>
              <a:t>: </a:t>
            </a:r>
            <a:r>
              <a:rPr lang="en-US" altLang="ko-KR" sz="2400" b="1" dirty="0" smtClean="0">
                <a:latin typeface="+mn-ea"/>
              </a:rPr>
              <a:t>2018</a:t>
            </a:r>
            <a:r>
              <a:rPr lang="ko-KR" altLang="en-US" sz="2400" b="1" dirty="0" smtClean="0">
                <a:latin typeface="+mn-ea"/>
              </a:rPr>
              <a:t>년 </a:t>
            </a:r>
            <a:r>
              <a:rPr lang="en-US" altLang="ko-KR" sz="2400" b="1" dirty="0">
                <a:latin typeface="+mn-ea"/>
              </a:rPr>
              <a:t>5</a:t>
            </a:r>
            <a:r>
              <a:rPr lang="ko-KR" altLang="en-US" sz="2400" b="1" dirty="0" smtClean="0">
                <a:latin typeface="+mn-ea"/>
              </a:rPr>
              <a:t>월 </a:t>
            </a:r>
            <a:r>
              <a:rPr lang="en-US" altLang="ko-KR" sz="2400" b="1" dirty="0">
                <a:latin typeface="+mn-ea"/>
              </a:rPr>
              <a:t>2</a:t>
            </a:r>
            <a:r>
              <a:rPr lang="ko-KR" altLang="en-US" sz="2400" b="1" dirty="0" smtClean="0">
                <a:latin typeface="+mn-ea"/>
              </a:rPr>
              <a:t>일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수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en-US" altLang="ko-KR" sz="2400" b="1" dirty="0" smtClean="0">
                <a:latin typeface="+mn-ea"/>
              </a:rPr>
              <a:t>&lt;1</a:t>
            </a:r>
            <a:r>
              <a:rPr lang="ko-KR" altLang="en-US" sz="2400" b="1" dirty="0" smtClean="0">
                <a:latin typeface="+mn-ea"/>
              </a:rPr>
              <a:t>차</a:t>
            </a:r>
            <a:r>
              <a:rPr lang="en-US" altLang="ko-KR" sz="2400" b="1" dirty="0" smtClean="0">
                <a:latin typeface="+mn-ea"/>
              </a:rPr>
              <a:t>&gt;17:10, &lt;2</a:t>
            </a:r>
            <a:r>
              <a:rPr lang="ko-KR" altLang="en-US" sz="2400" b="1" dirty="0" smtClean="0">
                <a:latin typeface="+mn-ea"/>
              </a:rPr>
              <a:t>차</a:t>
            </a:r>
            <a:r>
              <a:rPr lang="en-US" altLang="ko-KR" sz="2400" b="1" dirty="0" smtClean="0">
                <a:latin typeface="+mn-ea"/>
              </a:rPr>
              <a:t>&gt;18:10 </a:t>
            </a:r>
            <a:endParaRPr lang="en-US" altLang="ko-KR" sz="2400" b="1" dirty="0">
              <a:latin typeface="+mn-ea"/>
            </a:endParaRP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장소 </a:t>
            </a:r>
            <a:r>
              <a:rPr lang="en-US" altLang="ko-KR" sz="2400" b="1" dirty="0">
                <a:solidFill>
                  <a:srgbClr val="FF0000"/>
                </a:solidFill>
                <a:latin typeface="+mn-ea"/>
              </a:rPr>
              <a:t>: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정보공학관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206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호</a:t>
            </a:r>
            <a:endParaRPr lang="en-US" altLang="ko-KR" sz="2400" b="1" dirty="0" smtClean="0">
              <a:solidFill>
                <a:srgbClr val="FF0000"/>
              </a:solidFill>
              <a:latin typeface="+mn-ea"/>
            </a:endParaRP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대</a:t>
            </a:r>
            <a:r>
              <a:rPr lang="ko-KR" altLang="en-US" sz="2400" b="1" dirty="0">
                <a:solidFill>
                  <a:srgbClr val="0000FF"/>
                </a:solidFill>
                <a:latin typeface="+mn-ea"/>
              </a:rPr>
              <a:t>상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: 2018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학년도 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2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학기 매주 수요일</a:t>
            </a:r>
            <a:r>
              <a:rPr lang="en-US" altLang="ko-KR" sz="2400" b="1" dirty="0" smtClean="0">
                <a:solidFill>
                  <a:srgbClr val="0000FF"/>
                </a:solidFill>
                <a:latin typeface="+mn-ea"/>
              </a:rPr>
              <a:t>, 2018</a:t>
            </a:r>
            <a:r>
              <a:rPr lang="ko-KR" altLang="en-US" sz="2400" b="1" dirty="0" smtClean="0">
                <a:solidFill>
                  <a:srgbClr val="0000FF"/>
                </a:solidFill>
                <a:latin typeface="+mn-ea"/>
              </a:rPr>
              <a:t>년 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12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월 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26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일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(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수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) ~ 2019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년 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1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월 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15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일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(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화</a:t>
            </a:r>
            <a:r>
              <a:rPr lang="en-US" altLang="ko-KR" sz="2400" b="1" dirty="0" smtClean="0">
                <a:solidFill>
                  <a:srgbClr val="0000FF"/>
                </a:solidFill>
              </a:rPr>
              <a:t>)</a:t>
            </a:r>
            <a:r>
              <a:rPr lang="ko-KR" altLang="en-US" sz="2400" b="1" dirty="0" smtClean="0">
                <a:solidFill>
                  <a:srgbClr val="0000FF"/>
                </a:solidFill>
              </a:rPr>
              <a:t>까지 교내 및 일본 현지 연수에 참여할 수 있는 물리치료학과 및 소프트웨어학과 재학생</a:t>
            </a:r>
            <a:endParaRPr lang="en-US" altLang="ko-KR" sz="2400" b="1" dirty="0" smtClean="0">
              <a:solidFill>
                <a:srgbClr val="0000FF"/>
              </a:solidFill>
              <a:latin typeface="+mn-ea"/>
            </a:endParaRP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ko-KR" altLang="en-US" sz="2400" b="1" dirty="0" smtClean="0">
                <a:solidFill>
                  <a:srgbClr val="F41AB6"/>
                </a:solidFill>
                <a:latin typeface="+mn-ea"/>
              </a:rPr>
              <a:t>선발인원 </a:t>
            </a:r>
            <a:r>
              <a:rPr lang="en-US" altLang="ko-KR" sz="2400" b="1" dirty="0" smtClean="0">
                <a:solidFill>
                  <a:srgbClr val="F41AB6"/>
                </a:solidFill>
                <a:latin typeface="+mn-ea"/>
              </a:rPr>
              <a:t>: 20</a:t>
            </a:r>
            <a:r>
              <a:rPr lang="ko-KR" altLang="en-US" sz="2400" b="1" dirty="0" smtClean="0">
                <a:solidFill>
                  <a:srgbClr val="F41AB6"/>
                </a:solidFill>
                <a:latin typeface="+mn-ea"/>
              </a:rPr>
              <a:t>명</a:t>
            </a:r>
            <a:r>
              <a:rPr lang="en-US" altLang="ko-KR" sz="2400" b="1" dirty="0" smtClean="0">
                <a:solidFill>
                  <a:srgbClr val="F41AB6"/>
                </a:solidFill>
                <a:latin typeface="+mn-ea"/>
              </a:rPr>
              <a:t>(</a:t>
            </a:r>
            <a:r>
              <a:rPr lang="ko-KR" altLang="en-US" sz="2400" b="1" dirty="0" smtClean="0">
                <a:solidFill>
                  <a:srgbClr val="F41AB6"/>
                </a:solidFill>
                <a:latin typeface="+mn-ea"/>
              </a:rPr>
              <a:t>물리치료학과 </a:t>
            </a:r>
            <a:r>
              <a:rPr lang="en-US" altLang="ko-KR" sz="2400" b="1" dirty="0" smtClean="0">
                <a:solidFill>
                  <a:srgbClr val="F41AB6"/>
                </a:solidFill>
                <a:latin typeface="+mn-ea"/>
              </a:rPr>
              <a:t>12</a:t>
            </a:r>
            <a:r>
              <a:rPr lang="ko-KR" altLang="en-US" sz="2400" b="1" dirty="0" smtClean="0">
                <a:solidFill>
                  <a:srgbClr val="F41AB6"/>
                </a:solidFill>
                <a:latin typeface="+mn-ea"/>
              </a:rPr>
              <a:t>명 내외</a:t>
            </a:r>
            <a:r>
              <a:rPr lang="en-US" altLang="ko-KR" sz="2400" b="1" dirty="0" smtClean="0">
                <a:solidFill>
                  <a:srgbClr val="F41AB6"/>
                </a:solidFill>
                <a:latin typeface="+mn-ea"/>
              </a:rPr>
              <a:t>, </a:t>
            </a:r>
            <a:r>
              <a:rPr lang="ko-KR" altLang="en-US" sz="2400" b="1" dirty="0" smtClean="0">
                <a:solidFill>
                  <a:srgbClr val="F41AB6"/>
                </a:solidFill>
                <a:latin typeface="+mn-ea"/>
              </a:rPr>
              <a:t>소프트웨어학과 </a:t>
            </a:r>
            <a:r>
              <a:rPr lang="en-US" altLang="ko-KR" sz="2400" b="1" dirty="0" smtClean="0">
                <a:solidFill>
                  <a:srgbClr val="F41AB6"/>
                </a:solidFill>
                <a:latin typeface="+mn-ea"/>
              </a:rPr>
              <a:t>8</a:t>
            </a:r>
            <a:r>
              <a:rPr lang="ko-KR" altLang="en-US" sz="2400" b="1" dirty="0" smtClean="0">
                <a:solidFill>
                  <a:srgbClr val="F41AB6"/>
                </a:solidFill>
                <a:latin typeface="+mn-ea"/>
              </a:rPr>
              <a:t>명 내외</a:t>
            </a:r>
            <a:r>
              <a:rPr lang="en-US" altLang="ko-KR" sz="2400" b="1" dirty="0" smtClean="0">
                <a:solidFill>
                  <a:srgbClr val="F41AB6"/>
                </a:solidFill>
                <a:latin typeface="+mn-ea"/>
              </a:rPr>
              <a:t>)</a:t>
            </a:r>
          </a:p>
        </p:txBody>
      </p:sp>
      <p:pic>
        <p:nvPicPr>
          <p:cNvPr id="6" name="Picture 2" descr="C:\원성현\특성화사업\기타\사업단로고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442" y="5661248"/>
            <a:ext cx="2933695" cy="927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71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88</Words>
  <Application>Microsoft Office PowerPoint</Application>
  <PresentationFormat>화면 슬라이드 쇼(4:3)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원효운</dc:creator>
  <cp:lastModifiedBy>user</cp:lastModifiedBy>
  <cp:revision>27</cp:revision>
  <cp:lastPrinted>2017-12-16T05:29:38Z</cp:lastPrinted>
  <dcterms:created xsi:type="dcterms:W3CDTF">2017-10-02T20:03:36Z</dcterms:created>
  <dcterms:modified xsi:type="dcterms:W3CDTF">2018-04-13T06:19:05Z</dcterms:modified>
</cp:coreProperties>
</file>